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43" r:id="rId2"/>
    <p:sldMasterId id="2147483857" r:id="rId3"/>
    <p:sldMasterId id="2147483891" r:id="rId4"/>
    <p:sldMasterId id="2147483893" r:id="rId5"/>
    <p:sldMasterId id="2147483917" r:id="rId6"/>
    <p:sldMasterId id="2147483919" r:id="rId7"/>
    <p:sldMasterId id="2147483946" r:id="rId8"/>
  </p:sldMasterIdLst>
  <p:notesMasterIdLst>
    <p:notesMasterId r:id="rId17"/>
  </p:notesMasterIdLst>
  <p:sldIdLst>
    <p:sldId id="256" r:id="rId9"/>
    <p:sldId id="257" r:id="rId10"/>
    <p:sldId id="260" r:id="rId11"/>
    <p:sldId id="263" r:id="rId12"/>
    <p:sldId id="268" r:id="rId13"/>
    <p:sldId id="266" r:id="rId14"/>
    <p:sldId id="261" r:id="rId15"/>
    <p:sldId id="26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94673"/>
  </p:normalViewPr>
  <p:slideViewPr>
    <p:cSldViewPr>
      <p:cViewPr varScale="1">
        <p:scale>
          <a:sx n="107" d="100"/>
          <a:sy n="107" d="100"/>
        </p:scale>
        <p:origin x="1224" y="17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7C9EF0-4C4C-EA48-9199-BAD93A16067E}" type="datetimeFigureOut">
              <a:rPr lang="en-US" smtClean="0"/>
              <a:t>12/24/20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2DD752-36CC-8044-95BA-8515CE5B5602}" type="slidenum">
              <a:rPr lang="en-US" smtClean="0"/>
              <a:t>‹#›</a:t>
            </a:fld>
            <a:endParaRPr lang="en-US"/>
          </a:p>
        </p:txBody>
      </p:sp>
    </p:spTree>
    <p:extLst>
      <p:ext uri="{BB962C8B-B14F-4D97-AF65-F5344CB8AC3E}">
        <p14:creationId xmlns:p14="http://schemas.microsoft.com/office/powerpoint/2010/main" val="332036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2DD752-36CC-8044-95BA-8515CE5B5602}" type="slidenum">
              <a:rPr lang="en-US" smtClean="0"/>
              <a:t>1</a:t>
            </a:fld>
            <a:endParaRPr lang="en-US"/>
          </a:p>
        </p:txBody>
      </p:sp>
    </p:spTree>
    <p:extLst>
      <p:ext uri="{BB962C8B-B14F-4D97-AF65-F5344CB8AC3E}">
        <p14:creationId xmlns:p14="http://schemas.microsoft.com/office/powerpoint/2010/main" val="3357128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6.png"/><Relationship Id="rId1" Type="http://schemas.openxmlformats.org/officeDocument/2006/relationships/slideMaster" Target="../slideMasters/slideMaster7.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35.jpg"/><Relationship Id="rId1" Type="http://schemas.openxmlformats.org/officeDocument/2006/relationships/slideMaster" Target="../slideMasters/slideMaster5.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3383103"/>
            <a:ext cx="13462914" cy="12904293"/>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2182867"/>
            <a:ext cx="3653400" cy="2516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Light"/>
              <a:buNone/>
              <a:defRPr sz="8500" b="0">
                <a:solidFill>
                  <a:schemeClr val="accent5"/>
                </a:solidFill>
              </a:defRPr>
            </a:lvl1pPr>
            <a:lvl2pPr lvl="1"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2pPr>
            <a:lvl3pPr lvl="2"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3pPr>
            <a:lvl4pPr lvl="3"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4pPr>
            <a:lvl5pPr lvl="4"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5pPr>
            <a:lvl6pPr lvl="5"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6pPr>
            <a:lvl7pPr lvl="6"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7pPr>
            <a:lvl8pPr lvl="7"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8pPr>
            <a:lvl9pPr lvl="8" algn="ctr">
              <a:spcBef>
                <a:spcPts val="0"/>
              </a:spcBef>
              <a:spcAft>
                <a:spcPts val="0"/>
              </a:spcAft>
              <a:buClr>
                <a:schemeClr val="lt1"/>
              </a:buClr>
              <a:buSzPts val="5200"/>
              <a:buFont typeface="Rubik Light"/>
              <a:buNone/>
              <a:defRPr sz="5200" b="0">
                <a:solidFill>
                  <a:schemeClr val="lt1"/>
                </a:solidFill>
                <a:latin typeface="Rubik Light"/>
                <a:ea typeface="Rubik Light"/>
                <a:cs typeface="Rubik Light"/>
                <a:sym typeface="Rubik Light"/>
              </a:defRPr>
            </a:lvl9pPr>
          </a:lstStyle>
          <a:p>
            <a:r>
              <a:rPr lang="en-US"/>
              <a:t>Click to edit Master title style</a:t>
            </a:r>
            <a:endParaRPr/>
          </a:p>
        </p:txBody>
      </p:sp>
      <p:sp>
        <p:nvSpPr>
          <p:cNvPr id="20" name="Google Shape;20;p2"/>
          <p:cNvSpPr txBox="1">
            <a:spLocks noGrp="1"/>
          </p:cNvSpPr>
          <p:nvPr>
            <p:ph type="subTitle" idx="1"/>
          </p:nvPr>
        </p:nvSpPr>
        <p:spPr>
          <a:xfrm>
            <a:off x="2053275" y="5208733"/>
            <a:ext cx="5037600" cy="723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4"/>
        <p:cNvGrpSpPr/>
        <p:nvPr/>
      </p:nvGrpSpPr>
      <p:grpSpPr>
        <a:xfrm>
          <a:off x="0" y="0"/>
          <a:ext cx="0" cy="0"/>
          <a:chOff x="0" y="0"/>
          <a:chExt cx="0" cy="0"/>
        </a:xfrm>
      </p:grpSpPr>
      <p:grpSp>
        <p:nvGrpSpPr>
          <p:cNvPr id="115" name="Google Shape;115;p11"/>
          <p:cNvGrpSpPr/>
          <p:nvPr/>
        </p:nvGrpSpPr>
        <p:grpSpPr>
          <a:xfrm>
            <a:off x="-585686" y="-1465838"/>
            <a:ext cx="10929760" cy="9803855"/>
            <a:chOff x="-585686" y="-1099379"/>
            <a:chExt cx="10929760" cy="7352891"/>
          </a:xfrm>
        </p:grpSpPr>
        <p:sp>
          <p:nvSpPr>
            <p:cNvPr id="116" name="Google Shape;116;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txBox="1">
            <a:spLocks noGrp="1"/>
          </p:cNvSpPr>
          <p:nvPr>
            <p:ph type="title" hasCustomPrompt="1"/>
          </p:nvPr>
        </p:nvSpPr>
        <p:spPr>
          <a:xfrm>
            <a:off x="1021525" y="2255500"/>
            <a:ext cx="7101000" cy="193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5" name="Google Shape;125;p11"/>
          <p:cNvSpPr txBox="1">
            <a:spLocks noGrp="1"/>
          </p:cNvSpPr>
          <p:nvPr>
            <p:ph type="body" idx="1"/>
          </p:nvPr>
        </p:nvSpPr>
        <p:spPr>
          <a:xfrm>
            <a:off x="1021500" y="3999767"/>
            <a:ext cx="7101000" cy="656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2342550" y="491767"/>
            <a:ext cx="4458600" cy="83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8" name="Google Shape;98;p17"/>
          <p:cNvSpPr txBox="1">
            <a:spLocks noGrp="1"/>
          </p:cNvSpPr>
          <p:nvPr>
            <p:ph type="body" idx="1"/>
          </p:nvPr>
        </p:nvSpPr>
        <p:spPr>
          <a:xfrm>
            <a:off x="937700" y="1938277"/>
            <a:ext cx="7268700" cy="23132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050750" y="501500"/>
            <a:ext cx="3042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050750" y="501500"/>
            <a:ext cx="3042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echnology">
  <p:cSld name="Technology">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050750" y="501500"/>
            <a:ext cx="3042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05" name="Google Shape;105;p20"/>
          <p:cNvSpPr txBox="1">
            <a:spLocks noGrp="1"/>
          </p:cNvSpPr>
          <p:nvPr>
            <p:ph type="subTitle" idx="1"/>
          </p:nvPr>
        </p:nvSpPr>
        <p:spPr>
          <a:xfrm>
            <a:off x="6948900" y="1273100"/>
            <a:ext cx="1412100" cy="9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58269" y="113267"/>
            <a:ext cx="40452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08" name="Google Shape;108;p21"/>
          <p:cNvSpPr txBox="1">
            <a:spLocks noGrp="1"/>
          </p:cNvSpPr>
          <p:nvPr>
            <p:ph type="subTitle" idx="1"/>
          </p:nvPr>
        </p:nvSpPr>
        <p:spPr>
          <a:xfrm>
            <a:off x="4448947" y="4080800"/>
            <a:ext cx="4045200" cy="127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3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09" name="Google Shape;109;p21"/>
          <p:cNvSpPr txBox="1"/>
          <p:nvPr/>
        </p:nvSpPr>
        <p:spPr>
          <a:xfrm>
            <a:off x="5545725" y="4884205"/>
            <a:ext cx="2960400" cy="1242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300"/>
              </a:spcBef>
              <a:spcAft>
                <a:spcPts val="0"/>
              </a:spcAft>
              <a:buNone/>
            </a:pPr>
            <a:r>
              <a:rPr lang="en" sz="1000">
                <a:solidFill>
                  <a:schemeClr val="lt1"/>
                </a:solidFill>
                <a:latin typeface="Lato Light"/>
                <a:ea typeface="Lato Light"/>
                <a:cs typeface="Lato Light"/>
                <a:sym typeface="Lato Light"/>
              </a:rPr>
              <a:t>CREDITS: This presentation template was created by </a:t>
            </a:r>
            <a:r>
              <a:rPr lang="en" sz="10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000">
                <a:solidFill>
                  <a:schemeClr val="lt1"/>
                </a:solidFill>
                <a:latin typeface="Lato Light"/>
                <a:ea typeface="Lato Light"/>
                <a:cs typeface="Lato Light"/>
                <a:sym typeface="Lato Light"/>
              </a:rPr>
              <a:t>, including icons by </a:t>
            </a:r>
            <a:r>
              <a:rPr lang="en" sz="10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lt1"/>
                </a:solidFill>
                <a:latin typeface="Lato Light"/>
                <a:ea typeface="Lato Light"/>
                <a:cs typeface="Lato Light"/>
                <a:sym typeface="Lato Light"/>
              </a:rPr>
              <a:t>, and infographics &amp; images by </a:t>
            </a:r>
            <a:r>
              <a:rPr lang="en" sz="1000" b="1">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000" b="1">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ig picture">
  <p:cSld name="Big picture">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5460250" y="492741"/>
            <a:ext cx="3042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1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1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1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DC1D9BE8-31C8-4248-B572-4CF863D958BB}" type="datetimeFigureOut">
              <a:rPr lang="en-US" smtClean="0"/>
              <a:t>12/24/20</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472458" y="6217623"/>
            <a:ext cx="548700" cy="524800"/>
          </a:xfrm>
          <a:prstGeom prst="rect">
            <a:avLst/>
          </a:prstGeom>
        </p:spPr>
        <p:txBody>
          <a:body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95800" y="746700"/>
            <a:ext cx="5757600" cy="2736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5976675" y="3511267"/>
            <a:ext cx="22419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1500590764"/>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DC1D9BE8-31C8-4248-B572-4CF863D958BB}" type="datetimeFigureOut">
              <a:rPr lang="en-US" smtClean="0"/>
              <a:t>12/24/20</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472458" y="6217623"/>
            <a:ext cx="548700" cy="524800"/>
          </a:xfrm>
          <a:prstGeom prst="rect">
            <a:avLst/>
          </a:prstGeom>
        </p:spPr>
        <p:txBody>
          <a:bodyPr/>
          <a:lstStyle/>
          <a:p>
            <a:fld id="{BAFEAD7A-4D9A-4D03-B8F8-D224E5A9BAE2}" type="slidenum">
              <a:rPr lang="en-US" smtClean="0"/>
              <a:t>‹#›</a:t>
            </a:fld>
            <a:endParaRPr lang="en-US"/>
          </a:p>
        </p:txBody>
      </p:sp>
    </p:spTree>
    <p:extLst>
      <p:ext uri="{BB962C8B-B14F-4D97-AF65-F5344CB8AC3E}">
        <p14:creationId xmlns:p14="http://schemas.microsoft.com/office/powerpoint/2010/main" val="2223328290"/>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7"/>
        <p:cNvGrpSpPr/>
        <p:nvPr/>
      </p:nvGrpSpPr>
      <p:grpSpPr>
        <a:xfrm>
          <a:off x="0" y="0"/>
          <a:ext cx="0" cy="0"/>
          <a:chOff x="0" y="0"/>
          <a:chExt cx="0" cy="0"/>
        </a:xfrm>
      </p:grpSpPr>
      <p:grpSp>
        <p:nvGrpSpPr>
          <p:cNvPr id="128" name="Google Shape;128;p13"/>
          <p:cNvGrpSpPr/>
          <p:nvPr/>
        </p:nvGrpSpPr>
        <p:grpSpPr>
          <a:xfrm>
            <a:off x="-3157403" y="-3103702"/>
            <a:ext cx="14457596" cy="12656251"/>
            <a:chOff x="-3157403" y="-2327776"/>
            <a:chExt cx="14457596" cy="9492188"/>
          </a:xfrm>
        </p:grpSpPr>
        <p:sp>
          <p:nvSpPr>
            <p:cNvPr id="129" name="Google Shape;129;p13"/>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5"/>
        <p:cNvGrpSpPr/>
        <p:nvPr/>
      </p:nvGrpSpPr>
      <p:grpSpPr>
        <a:xfrm>
          <a:off x="0" y="0"/>
          <a:ext cx="0" cy="0"/>
          <a:chOff x="0" y="0"/>
          <a:chExt cx="0" cy="0"/>
        </a:xfrm>
      </p:grpSpPr>
      <p:sp>
        <p:nvSpPr>
          <p:cNvPr id="136" name="Google Shape;136;p14"/>
          <p:cNvSpPr/>
          <p:nvPr/>
        </p:nvSpPr>
        <p:spPr>
          <a:xfrm rot="-1514360" flipH="1">
            <a:off x="-1463407" y="-2465109"/>
            <a:ext cx="2936660" cy="4110472"/>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6905484" y="4303418"/>
            <a:ext cx="4423513" cy="5687940"/>
            <a:chOff x="6905483" y="3227563"/>
            <a:chExt cx="4423513" cy="4265955"/>
          </a:xfrm>
        </p:grpSpPr>
        <p:sp>
          <p:nvSpPr>
            <p:cNvPr id="138" name="Google Shape;138;p14"/>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rot="-1430259" flipH="1">
            <a:off x="-1396986" y="-1865358"/>
            <a:ext cx="2580939" cy="371021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1430259" flipH="1">
            <a:off x="-1653489" y="-1574328"/>
            <a:ext cx="2516720" cy="406869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3"/>
        <p:cNvGrpSpPr/>
        <p:nvPr/>
      </p:nvGrpSpPr>
      <p:grpSpPr>
        <a:xfrm>
          <a:off x="0" y="0"/>
          <a:ext cx="0" cy="0"/>
          <a:chOff x="0" y="0"/>
          <a:chExt cx="0" cy="0"/>
        </a:xfrm>
      </p:grpSpPr>
      <p:grpSp>
        <p:nvGrpSpPr>
          <p:cNvPr id="144" name="Google Shape;144;p15"/>
          <p:cNvGrpSpPr/>
          <p:nvPr/>
        </p:nvGrpSpPr>
        <p:grpSpPr>
          <a:xfrm>
            <a:off x="-1870949" y="-2687819"/>
            <a:ext cx="12501888" cy="12666116"/>
            <a:chOff x="-1870949" y="-2015865"/>
            <a:chExt cx="12501888" cy="9499587"/>
          </a:xfrm>
        </p:grpSpPr>
        <p:sp>
          <p:nvSpPr>
            <p:cNvPr id="145" name="Google Shape;145;p1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15"/>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
        <p:nvSpPr>
          <p:cNvPr id="154" name="Google Shape;154;p15"/>
          <p:cNvSpPr txBox="1">
            <a:spLocks noGrp="1"/>
          </p:cNvSpPr>
          <p:nvPr>
            <p:ph type="subTitle" idx="1"/>
          </p:nvPr>
        </p:nvSpPr>
        <p:spPr>
          <a:xfrm>
            <a:off x="1573800" y="1960665"/>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5" name="Google Shape;155;p15"/>
          <p:cNvSpPr txBox="1">
            <a:spLocks noGrp="1"/>
          </p:cNvSpPr>
          <p:nvPr>
            <p:ph type="subTitle" idx="2"/>
          </p:nvPr>
        </p:nvSpPr>
        <p:spPr>
          <a:xfrm>
            <a:off x="1573800" y="2184633"/>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6" name="Google Shape;156;p15"/>
          <p:cNvSpPr txBox="1">
            <a:spLocks noGrp="1"/>
          </p:cNvSpPr>
          <p:nvPr>
            <p:ph type="title" idx="3" hasCustomPrompt="1"/>
          </p:nvPr>
        </p:nvSpPr>
        <p:spPr>
          <a:xfrm>
            <a:off x="718284" y="1874481"/>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7" name="Google Shape;157;p15"/>
          <p:cNvSpPr txBox="1">
            <a:spLocks noGrp="1"/>
          </p:cNvSpPr>
          <p:nvPr>
            <p:ph type="subTitle" idx="4"/>
          </p:nvPr>
        </p:nvSpPr>
        <p:spPr>
          <a:xfrm>
            <a:off x="1573800" y="3455232"/>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8" name="Google Shape;158;p15"/>
          <p:cNvSpPr txBox="1">
            <a:spLocks noGrp="1"/>
          </p:cNvSpPr>
          <p:nvPr>
            <p:ph type="subTitle" idx="5"/>
          </p:nvPr>
        </p:nvSpPr>
        <p:spPr>
          <a:xfrm>
            <a:off x="1573800" y="3679200"/>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9" name="Google Shape;159;p15"/>
          <p:cNvSpPr txBox="1">
            <a:spLocks noGrp="1"/>
          </p:cNvSpPr>
          <p:nvPr>
            <p:ph type="title" idx="6" hasCustomPrompt="1"/>
          </p:nvPr>
        </p:nvSpPr>
        <p:spPr>
          <a:xfrm>
            <a:off x="718284" y="3369048"/>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0" name="Google Shape;160;p15"/>
          <p:cNvSpPr txBox="1">
            <a:spLocks noGrp="1"/>
          </p:cNvSpPr>
          <p:nvPr>
            <p:ph type="subTitle" idx="7"/>
          </p:nvPr>
        </p:nvSpPr>
        <p:spPr>
          <a:xfrm>
            <a:off x="1573800" y="4949799"/>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1" name="Google Shape;161;p15"/>
          <p:cNvSpPr txBox="1">
            <a:spLocks noGrp="1"/>
          </p:cNvSpPr>
          <p:nvPr>
            <p:ph type="subTitle" idx="8"/>
          </p:nvPr>
        </p:nvSpPr>
        <p:spPr>
          <a:xfrm>
            <a:off x="1573800" y="5173767"/>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2" name="Google Shape;162;p15"/>
          <p:cNvSpPr txBox="1">
            <a:spLocks noGrp="1"/>
          </p:cNvSpPr>
          <p:nvPr>
            <p:ph type="title" idx="9" hasCustomPrompt="1"/>
          </p:nvPr>
        </p:nvSpPr>
        <p:spPr>
          <a:xfrm>
            <a:off x="718284" y="4863615"/>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3" name="Google Shape;163;p15"/>
          <p:cNvSpPr txBox="1">
            <a:spLocks noGrp="1"/>
          </p:cNvSpPr>
          <p:nvPr>
            <p:ph type="subTitle" idx="13"/>
          </p:nvPr>
        </p:nvSpPr>
        <p:spPr>
          <a:xfrm>
            <a:off x="5261925" y="1960665"/>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4" name="Google Shape;164;p15"/>
          <p:cNvSpPr txBox="1">
            <a:spLocks noGrp="1"/>
          </p:cNvSpPr>
          <p:nvPr>
            <p:ph type="subTitle" idx="14"/>
          </p:nvPr>
        </p:nvSpPr>
        <p:spPr>
          <a:xfrm>
            <a:off x="5261925" y="2184633"/>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5" name="Google Shape;165;p15"/>
          <p:cNvSpPr txBox="1">
            <a:spLocks noGrp="1"/>
          </p:cNvSpPr>
          <p:nvPr>
            <p:ph type="title" idx="15" hasCustomPrompt="1"/>
          </p:nvPr>
        </p:nvSpPr>
        <p:spPr>
          <a:xfrm>
            <a:off x="4406409" y="1874481"/>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6" name="Google Shape;166;p15"/>
          <p:cNvSpPr txBox="1">
            <a:spLocks noGrp="1"/>
          </p:cNvSpPr>
          <p:nvPr>
            <p:ph type="subTitle" idx="16"/>
          </p:nvPr>
        </p:nvSpPr>
        <p:spPr>
          <a:xfrm>
            <a:off x="5261925" y="3455232"/>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7" name="Google Shape;167;p15"/>
          <p:cNvSpPr txBox="1">
            <a:spLocks noGrp="1"/>
          </p:cNvSpPr>
          <p:nvPr>
            <p:ph type="subTitle" idx="17"/>
          </p:nvPr>
        </p:nvSpPr>
        <p:spPr>
          <a:xfrm>
            <a:off x="5261925" y="3679200"/>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68" name="Google Shape;168;p15"/>
          <p:cNvSpPr txBox="1">
            <a:spLocks noGrp="1"/>
          </p:cNvSpPr>
          <p:nvPr>
            <p:ph type="title" idx="18" hasCustomPrompt="1"/>
          </p:nvPr>
        </p:nvSpPr>
        <p:spPr>
          <a:xfrm>
            <a:off x="4406409" y="3369048"/>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69" name="Google Shape;169;p15"/>
          <p:cNvSpPr txBox="1">
            <a:spLocks noGrp="1"/>
          </p:cNvSpPr>
          <p:nvPr>
            <p:ph type="subTitle" idx="19"/>
          </p:nvPr>
        </p:nvSpPr>
        <p:spPr>
          <a:xfrm>
            <a:off x="5261925" y="4949799"/>
            <a:ext cx="268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70" name="Google Shape;170;p15"/>
          <p:cNvSpPr txBox="1">
            <a:spLocks noGrp="1"/>
          </p:cNvSpPr>
          <p:nvPr>
            <p:ph type="subTitle" idx="20"/>
          </p:nvPr>
        </p:nvSpPr>
        <p:spPr>
          <a:xfrm>
            <a:off x="5261925" y="5173767"/>
            <a:ext cx="2680200" cy="9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71" name="Google Shape;171;p15"/>
          <p:cNvSpPr txBox="1">
            <a:spLocks noGrp="1"/>
          </p:cNvSpPr>
          <p:nvPr>
            <p:ph type="title" idx="21" hasCustomPrompt="1"/>
          </p:nvPr>
        </p:nvSpPr>
        <p:spPr>
          <a:xfrm>
            <a:off x="4406409" y="4863615"/>
            <a:ext cx="957300" cy="76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72"/>
        <p:cNvGrpSpPr/>
        <p:nvPr/>
      </p:nvGrpSpPr>
      <p:grpSpPr>
        <a:xfrm>
          <a:off x="0" y="0"/>
          <a:ext cx="0" cy="0"/>
          <a:chOff x="0" y="0"/>
          <a:chExt cx="0" cy="0"/>
        </a:xfrm>
      </p:grpSpPr>
      <p:grpSp>
        <p:nvGrpSpPr>
          <p:cNvPr id="173" name="Google Shape;173;p16"/>
          <p:cNvGrpSpPr/>
          <p:nvPr/>
        </p:nvGrpSpPr>
        <p:grpSpPr>
          <a:xfrm>
            <a:off x="-2027980" y="-3461760"/>
            <a:ext cx="14549688" cy="14224525"/>
            <a:chOff x="-2027980" y="-2596320"/>
            <a:chExt cx="14549688" cy="10668394"/>
          </a:xfrm>
        </p:grpSpPr>
        <p:grpSp>
          <p:nvGrpSpPr>
            <p:cNvPr id="174" name="Google Shape;174;p16"/>
            <p:cNvGrpSpPr/>
            <p:nvPr/>
          </p:nvGrpSpPr>
          <p:grpSpPr>
            <a:xfrm rot="2219984">
              <a:off x="-1194691" y="3296805"/>
              <a:ext cx="3796561" cy="4039571"/>
              <a:chOff x="7558301" y="3163860"/>
              <a:chExt cx="3072638" cy="3269311"/>
            </a:xfrm>
          </p:grpSpPr>
          <p:sp>
            <p:nvSpPr>
              <p:cNvPr id="175" name="Google Shape;175;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6"/>
            <p:cNvGrpSpPr/>
            <p:nvPr/>
          </p:nvGrpSpPr>
          <p:grpSpPr>
            <a:xfrm rot="2219984">
              <a:off x="7891859" y="-1860620"/>
              <a:ext cx="3796561" cy="4039571"/>
              <a:chOff x="7558301" y="3163860"/>
              <a:chExt cx="3072638" cy="3269311"/>
            </a:xfrm>
          </p:grpSpPr>
          <p:sp>
            <p:nvSpPr>
              <p:cNvPr id="179" name="Google Shape;179;p16"/>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 name="Google Shape;182;p16"/>
          <p:cNvSpPr txBox="1">
            <a:spLocks noGrp="1"/>
          </p:cNvSpPr>
          <p:nvPr>
            <p:ph type="subTitle" idx="1"/>
          </p:nvPr>
        </p:nvSpPr>
        <p:spPr>
          <a:xfrm>
            <a:off x="3397475" y="33264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3" name="Google Shape;183;p16"/>
          <p:cNvSpPr txBox="1">
            <a:spLocks noGrp="1"/>
          </p:cNvSpPr>
          <p:nvPr>
            <p:ph type="subTitle" idx="2"/>
          </p:nvPr>
        </p:nvSpPr>
        <p:spPr>
          <a:xfrm>
            <a:off x="3397475" y="3584400"/>
            <a:ext cx="2349000" cy="13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4" name="Google Shape;184;p16"/>
          <p:cNvSpPr txBox="1">
            <a:spLocks noGrp="1"/>
          </p:cNvSpPr>
          <p:nvPr>
            <p:ph type="subTitle" idx="3"/>
          </p:nvPr>
        </p:nvSpPr>
        <p:spPr>
          <a:xfrm>
            <a:off x="819875" y="33264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5" name="Google Shape;185;p16"/>
          <p:cNvSpPr txBox="1">
            <a:spLocks noGrp="1"/>
          </p:cNvSpPr>
          <p:nvPr>
            <p:ph type="subTitle" idx="4"/>
          </p:nvPr>
        </p:nvSpPr>
        <p:spPr>
          <a:xfrm>
            <a:off x="819875" y="3584400"/>
            <a:ext cx="2349000" cy="13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6" name="Google Shape;186;p16"/>
          <p:cNvSpPr txBox="1">
            <a:spLocks noGrp="1"/>
          </p:cNvSpPr>
          <p:nvPr>
            <p:ph type="subTitle" idx="5"/>
          </p:nvPr>
        </p:nvSpPr>
        <p:spPr>
          <a:xfrm>
            <a:off x="5975075" y="33264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7" name="Google Shape;187;p16"/>
          <p:cNvSpPr txBox="1">
            <a:spLocks noGrp="1"/>
          </p:cNvSpPr>
          <p:nvPr>
            <p:ph type="subTitle" idx="6"/>
          </p:nvPr>
        </p:nvSpPr>
        <p:spPr>
          <a:xfrm>
            <a:off x="5975075" y="3584400"/>
            <a:ext cx="2349000" cy="13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88" name="Google Shape;188;p16"/>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9"/>
        <p:cNvGrpSpPr/>
        <p:nvPr/>
      </p:nvGrpSpPr>
      <p:grpSpPr>
        <a:xfrm>
          <a:off x="0" y="0"/>
          <a:ext cx="0" cy="0"/>
          <a:chOff x="0" y="0"/>
          <a:chExt cx="0" cy="0"/>
        </a:xfrm>
      </p:grpSpPr>
      <p:grpSp>
        <p:nvGrpSpPr>
          <p:cNvPr id="190" name="Google Shape;190;p17"/>
          <p:cNvGrpSpPr/>
          <p:nvPr/>
        </p:nvGrpSpPr>
        <p:grpSpPr>
          <a:xfrm>
            <a:off x="-3621963" y="-1338151"/>
            <a:ext cx="14748864" cy="12687597"/>
            <a:chOff x="-3621963" y="-1003613"/>
            <a:chExt cx="14748864" cy="9515698"/>
          </a:xfrm>
        </p:grpSpPr>
        <p:sp>
          <p:nvSpPr>
            <p:cNvPr id="191" name="Google Shape;191;p17"/>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7"/>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
        <p:nvSpPr>
          <p:cNvPr id="198" name="Google Shape;198;p17"/>
          <p:cNvSpPr txBox="1">
            <a:spLocks noGrp="1"/>
          </p:cNvSpPr>
          <p:nvPr>
            <p:ph type="subTitle" idx="1"/>
          </p:nvPr>
        </p:nvSpPr>
        <p:spPr>
          <a:xfrm>
            <a:off x="2117675" y="2173067"/>
            <a:ext cx="220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99" name="Google Shape;199;p17"/>
          <p:cNvSpPr txBox="1">
            <a:spLocks noGrp="1"/>
          </p:cNvSpPr>
          <p:nvPr>
            <p:ph type="subTitle" idx="2"/>
          </p:nvPr>
        </p:nvSpPr>
        <p:spPr>
          <a:xfrm>
            <a:off x="2117675" y="2430971"/>
            <a:ext cx="2200200" cy="10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00" name="Google Shape;200;p17"/>
          <p:cNvSpPr txBox="1">
            <a:spLocks noGrp="1"/>
          </p:cNvSpPr>
          <p:nvPr>
            <p:ph type="subTitle" idx="3"/>
          </p:nvPr>
        </p:nvSpPr>
        <p:spPr>
          <a:xfrm>
            <a:off x="2117675" y="4117297"/>
            <a:ext cx="2200200" cy="4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01" name="Google Shape;201;p17"/>
          <p:cNvSpPr txBox="1">
            <a:spLocks noGrp="1"/>
          </p:cNvSpPr>
          <p:nvPr>
            <p:ph type="subTitle" idx="4"/>
          </p:nvPr>
        </p:nvSpPr>
        <p:spPr>
          <a:xfrm>
            <a:off x="2117675" y="4375201"/>
            <a:ext cx="2200200" cy="10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02" name="Google Shape;202;p17"/>
          <p:cNvSpPr txBox="1">
            <a:spLocks noGrp="1"/>
          </p:cNvSpPr>
          <p:nvPr>
            <p:ph type="subTitle" idx="5"/>
          </p:nvPr>
        </p:nvSpPr>
        <p:spPr>
          <a:xfrm>
            <a:off x="4825925" y="2173067"/>
            <a:ext cx="22002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r>
              <a:rPr lang="en-US"/>
              <a:t>Click to edit Master subtitle style</a:t>
            </a:r>
            <a:endParaRPr/>
          </a:p>
        </p:txBody>
      </p:sp>
      <p:sp>
        <p:nvSpPr>
          <p:cNvPr id="203" name="Google Shape;203;p17"/>
          <p:cNvSpPr txBox="1">
            <a:spLocks noGrp="1"/>
          </p:cNvSpPr>
          <p:nvPr>
            <p:ph type="subTitle" idx="6"/>
          </p:nvPr>
        </p:nvSpPr>
        <p:spPr>
          <a:xfrm>
            <a:off x="4825925" y="2430971"/>
            <a:ext cx="2200200" cy="107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r>
              <a:rPr lang="en-US"/>
              <a:t>Click to edit Master subtitle style</a:t>
            </a:r>
            <a:endParaRPr/>
          </a:p>
        </p:txBody>
      </p:sp>
      <p:sp>
        <p:nvSpPr>
          <p:cNvPr id="204" name="Google Shape;204;p17"/>
          <p:cNvSpPr txBox="1">
            <a:spLocks noGrp="1"/>
          </p:cNvSpPr>
          <p:nvPr>
            <p:ph type="subTitle" idx="7"/>
          </p:nvPr>
        </p:nvSpPr>
        <p:spPr>
          <a:xfrm>
            <a:off x="4825925" y="4117297"/>
            <a:ext cx="2200200" cy="479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r>
              <a:rPr lang="en-US"/>
              <a:t>Click to edit Master subtitle style</a:t>
            </a:r>
            <a:endParaRPr/>
          </a:p>
        </p:txBody>
      </p:sp>
      <p:sp>
        <p:nvSpPr>
          <p:cNvPr id="205" name="Google Shape;205;p17"/>
          <p:cNvSpPr txBox="1">
            <a:spLocks noGrp="1"/>
          </p:cNvSpPr>
          <p:nvPr>
            <p:ph type="subTitle" idx="8"/>
          </p:nvPr>
        </p:nvSpPr>
        <p:spPr>
          <a:xfrm>
            <a:off x="4825925" y="4375201"/>
            <a:ext cx="2200200" cy="107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right">
  <p:cSld name="Title and text right">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5439725" y="2301429"/>
            <a:ext cx="2846100" cy="57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rPr lang="en-US"/>
              <a:t>Click to edit Master title style</a:t>
            </a:r>
            <a:endParaRPr/>
          </a:p>
        </p:txBody>
      </p:sp>
      <p:grpSp>
        <p:nvGrpSpPr>
          <p:cNvPr id="208" name="Google Shape;208;p18"/>
          <p:cNvGrpSpPr/>
          <p:nvPr/>
        </p:nvGrpSpPr>
        <p:grpSpPr>
          <a:xfrm flipH="1">
            <a:off x="-1967333" y="-3898836"/>
            <a:ext cx="5436706" cy="7988899"/>
            <a:chOff x="5129250" y="-2537327"/>
            <a:chExt cx="5436706" cy="5991674"/>
          </a:xfrm>
        </p:grpSpPr>
        <p:sp>
          <p:nvSpPr>
            <p:cNvPr id="209" name="Google Shape;209;p18"/>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8"/>
          <p:cNvGrpSpPr/>
          <p:nvPr/>
        </p:nvGrpSpPr>
        <p:grpSpPr>
          <a:xfrm flipH="1">
            <a:off x="3951019" y="2959131"/>
            <a:ext cx="5773513" cy="7475827"/>
            <a:chOff x="-2896958" y="1534023"/>
            <a:chExt cx="5773513" cy="5606870"/>
          </a:xfrm>
        </p:grpSpPr>
        <p:sp>
          <p:nvSpPr>
            <p:cNvPr id="213" name="Google Shape;213;p1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8"/>
          <p:cNvSpPr txBox="1">
            <a:spLocks noGrp="1"/>
          </p:cNvSpPr>
          <p:nvPr>
            <p:ph type="subTitle" idx="1"/>
          </p:nvPr>
        </p:nvSpPr>
        <p:spPr>
          <a:xfrm>
            <a:off x="5232875" y="3098047"/>
            <a:ext cx="3259800" cy="11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left">
  <p:cSld name="Title and text left">
    <p:spTree>
      <p:nvGrpSpPr>
        <p:cNvPr id="1" name="Shape 217"/>
        <p:cNvGrpSpPr/>
        <p:nvPr/>
      </p:nvGrpSpPr>
      <p:grpSpPr>
        <a:xfrm>
          <a:off x="0" y="0"/>
          <a:ext cx="0" cy="0"/>
          <a:chOff x="0" y="0"/>
          <a:chExt cx="0" cy="0"/>
        </a:xfrm>
      </p:grpSpPr>
      <p:sp>
        <p:nvSpPr>
          <p:cNvPr id="218" name="Google Shape;218;p19"/>
          <p:cNvSpPr txBox="1">
            <a:spLocks noGrp="1"/>
          </p:cNvSpPr>
          <p:nvPr>
            <p:ph type="title"/>
          </p:nvPr>
        </p:nvSpPr>
        <p:spPr>
          <a:xfrm>
            <a:off x="872575" y="2301429"/>
            <a:ext cx="2846100" cy="57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rPr lang="en-US"/>
              <a:t>Click to edit Master title style</a:t>
            </a:r>
            <a:endParaRPr/>
          </a:p>
        </p:txBody>
      </p:sp>
      <p:grpSp>
        <p:nvGrpSpPr>
          <p:cNvPr id="219" name="Google Shape;219;p19"/>
          <p:cNvGrpSpPr/>
          <p:nvPr/>
        </p:nvGrpSpPr>
        <p:grpSpPr>
          <a:xfrm>
            <a:off x="4912189" y="-3390836"/>
            <a:ext cx="5436706" cy="7988899"/>
            <a:chOff x="5129250" y="-2537327"/>
            <a:chExt cx="5436706" cy="5991674"/>
          </a:xfrm>
        </p:grpSpPr>
        <p:sp>
          <p:nvSpPr>
            <p:cNvPr id="220" name="Google Shape;220;p19"/>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9"/>
          <p:cNvGrpSpPr/>
          <p:nvPr/>
        </p:nvGrpSpPr>
        <p:grpSpPr>
          <a:xfrm>
            <a:off x="-1412384" y="2959131"/>
            <a:ext cx="5773513" cy="7475827"/>
            <a:chOff x="-2896958" y="1534023"/>
            <a:chExt cx="5773513" cy="5606870"/>
          </a:xfrm>
        </p:grpSpPr>
        <p:sp>
          <p:nvSpPr>
            <p:cNvPr id="224" name="Google Shape;224;p1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9"/>
          <p:cNvSpPr txBox="1">
            <a:spLocks noGrp="1"/>
          </p:cNvSpPr>
          <p:nvPr>
            <p:ph type="subTitle" idx="1"/>
          </p:nvPr>
        </p:nvSpPr>
        <p:spPr>
          <a:xfrm>
            <a:off x="665726" y="3098047"/>
            <a:ext cx="3259800" cy="11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grpSp>
        <p:nvGrpSpPr>
          <p:cNvPr id="230" name="Google Shape;230;p20"/>
          <p:cNvGrpSpPr/>
          <p:nvPr/>
        </p:nvGrpSpPr>
        <p:grpSpPr>
          <a:xfrm>
            <a:off x="-3621963" y="-1338151"/>
            <a:ext cx="14748864" cy="12687597"/>
            <a:chOff x="-3621963" y="-1003613"/>
            <a:chExt cx="14748864" cy="9515698"/>
          </a:xfrm>
        </p:grpSpPr>
        <p:sp>
          <p:nvSpPr>
            <p:cNvPr id="231" name="Google Shape;231;p2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grpSp>
        <p:nvGrpSpPr>
          <p:cNvPr id="22" name="Google Shape;22;p3"/>
          <p:cNvGrpSpPr/>
          <p:nvPr/>
        </p:nvGrpSpPr>
        <p:grpSpPr>
          <a:xfrm>
            <a:off x="-3030308" y="-3789502"/>
            <a:ext cx="15253614" cy="13733327"/>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3116677"/>
            <a:ext cx="4265100" cy="197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0" name="Google Shape;30;p3"/>
          <p:cNvSpPr txBox="1">
            <a:spLocks noGrp="1"/>
          </p:cNvSpPr>
          <p:nvPr>
            <p:ph type="subTitle" idx="1"/>
          </p:nvPr>
        </p:nvSpPr>
        <p:spPr>
          <a:xfrm>
            <a:off x="3133400" y="5042884"/>
            <a:ext cx="2877300" cy="86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1" name="Google Shape;31;p3"/>
          <p:cNvSpPr txBox="1">
            <a:spLocks noGrp="1"/>
          </p:cNvSpPr>
          <p:nvPr>
            <p:ph type="title" idx="2" hasCustomPrompt="1"/>
          </p:nvPr>
        </p:nvSpPr>
        <p:spPr>
          <a:xfrm>
            <a:off x="3082350" y="1157267"/>
            <a:ext cx="2979300" cy="17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ong text">
  <p:cSld name="Title and long text">
    <p:spTree>
      <p:nvGrpSpPr>
        <p:cNvPr id="1" name="Shape 237"/>
        <p:cNvGrpSpPr/>
        <p:nvPr/>
      </p:nvGrpSpPr>
      <p:grpSpPr>
        <a:xfrm>
          <a:off x="0" y="0"/>
          <a:ext cx="0" cy="0"/>
          <a:chOff x="0" y="0"/>
          <a:chExt cx="0" cy="0"/>
        </a:xfrm>
      </p:grpSpPr>
      <p:grpSp>
        <p:nvGrpSpPr>
          <p:cNvPr id="238" name="Google Shape;238;p21"/>
          <p:cNvGrpSpPr/>
          <p:nvPr/>
        </p:nvGrpSpPr>
        <p:grpSpPr>
          <a:xfrm>
            <a:off x="-2134953" y="-2976701"/>
            <a:ext cx="13005666" cy="12192991"/>
            <a:chOff x="-2134953" y="-2232526"/>
            <a:chExt cx="13005666" cy="9144743"/>
          </a:xfrm>
        </p:grpSpPr>
        <p:sp>
          <p:nvSpPr>
            <p:cNvPr id="239" name="Google Shape;239;p21"/>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1"/>
          <p:cNvSpPr txBox="1">
            <a:spLocks noGrp="1"/>
          </p:cNvSpPr>
          <p:nvPr>
            <p:ph type="subTitle" idx="1"/>
          </p:nvPr>
        </p:nvSpPr>
        <p:spPr>
          <a:xfrm>
            <a:off x="625650" y="1397388"/>
            <a:ext cx="7689900" cy="47048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r>
              <a:rPr lang="en-US"/>
              <a:t>Click to edit Master subtitle style</a:t>
            </a:r>
            <a:endParaRPr/>
          </a:p>
        </p:txBody>
      </p:sp>
      <p:sp>
        <p:nvSpPr>
          <p:cNvPr id="246" name="Google Shape;246;p21"/>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ical app">
  <p:cSld name="Technological app">
    <p:spTree>
      <p:nvGrpSpPr>
        <p:cNvPr id="1" name="Shape 247"/>
        <p:cNvGrpSpPr/>
        <p:nvPr/>
      </p:nvGrpSpPr>
      <p:grpSpPr>
        <a:xfrm>
          <a:off x="0" y="0"/>
          <a:ext cx="0" cy="0"/>
          <a:chOff x="0" y="0"/>
          <a:chExt cx="0" cy="0"/>
        </a:xfrm>
      </p:grpSpPr>
      <p:grpSp>
        <p:nvGrpSpPr>
          <p:cNvPr id="248" name="Google Shape;248;p22"/>
          <p:cNvGrpSpPr/>
          <p:nvPr/>
        </p:nvGrpSpPr>
        <p:grpSpPr>
          <a:xfrm>
            <a:off x="-3075157" y="-4081534"/>
            <a:ext cx="15800562" cy="13602724"/>
            <a:chOff x="-3075157" y="-3061151"/>
            <a:chExt cx="15800562" cy="10202043"/>
          </a:xfrm>
        </p:grpSpPr>
        <p:sp>
          <p:nvSpPr>
            <p:cNvPr id="249" name="Google Shape;249;p22"/>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2"/>
          <p:cNvSpPr txBox="1">
            <a:spLocks noGrp="1"/>
          </p:cNvSpPr>
          <p:nvPr>
            <p:ph type="subTitle" idx="1"/>
          </p:nvPr>
        </p:nvSpPr>
        <p:spPr>
          <a:xfrm>
            <a:off x="1116488" y="2714800"/>
            <a:ext cx="2727900" cy="22412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
        <p:nvSpPr>
          <p:cNvPr id="256" name="Google Shape;256;p22"/>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description">
  <p:cSld name="Title and description">
    <p:spTree>
      <p:nvGrpSpPr>
        <p:cNvPr id="1" name="Shape 257"/>
        <p:cNvGrpSpPr/>
        <p:nvPr/>
      </p:nvGrpSpPr>
      <p:grpSpPr>
        <a:xfrm>
          <a:off x="0" y="0"/>
          <a:ext cx="0" cy="0"/>
          <a:chOff x="0" y="0"/>
          <a:chExt cx="0" cy="0"/>
        </a:xfrm>
      </p:grpSpPr>
      <p:grpSp>
        <p:nvGrpSpPr>
          <p:cNvPr id="258" name="Google Shape;258;p23"/>
          <p:cNvGrpSpPr/>
          <p:nvPr/>
        </p:nvGrpSpPr>
        <p:grpSpPr>
          <a:xfrm>
            <a:off x="-3100002" y="-2189302"/>
            <a:ext cx="15032909" cy="11786877"/>
            <a:chOff x="-3100002" y="-1641977"/>
            <a:chExt cx="15032909" cy="8840158"/>
          </a:xfrm>
        </p:grpSpPr>
        <p:sp>
          <p:nvSpPr>
            <p:cNvPr id="259" name="Google Shape;259;p23"/>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3"/>
          <p:cNvSpPr txBox="1">
            <a:spLocks noGrp="1"/>
          </p:cNvSpPr>
          <p:nvPr>
            <p:ph type="subTitle" idx="1"/>
          </p:nvPr>
        </p:nvSpPr>
        <p:spPr>
          <a:xfrm>
            <a:off x="3335425" y="2381500"/>
            <a:ext cx="2473200" cy="209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66" name="Google Shape;266;p23"/>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67"/>
        <p:cNvGrpSpPr/>
        <p:nvPr/>
      </p:nvGrpSpPr>
      <p:grpSpPr>
        <a:xfrm>
          <a:off x="0" y="0"/>
          <a:ext cx="0" cy="0"/>
          <a:chOff x="0" y="0"/>
          <a:chExt cx="0" cy="0"/>
        </a:xfrm>
      </p:grpSpPr>
      <p:sp>
        <p:nvSpPr>
          <p:cNvPr id="268" name="Google Shape;268;p24"/>
          <p:cNvSpPr txBox="1">
            <a:spLocks noGrp="1"/>
          </p:cNvSpPr>
          <p:nvPr>
            <p:ph type="subTitle" idx="1"/>
          </p:nvPr>
        </p:nvSpPr>
        <p:spPr>
          <a:xfrm>
            <a:off x="3397475" y="25136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69" name="Google Shape;269;p24"/>
          <p:cNvSpPr txBox="1">
            <a:spLocks noGrp="1"/>
          </p:cNvSpPr>
          <p:nvPr>
            <p:ph type="subTitle" idx="2"/>
          </p:nvPr>
        </p:nvSpPr>
        <p:spPr>
          <a:xfrm>
            <a:off x="3397475" y="27716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0" name="Google Shape;270;p24"/>
          <p:cNvSpPr txBox="1">
            <a:spLocks noGrp="1"/>
          </p:cNvSpPr>
          <p:nvPr>
            <p:ph type="subTitle" idx="3"/>
          </p:nvPr>
        </p:nvSpPr>
        <p:spPr>
          <a:xfrm>
            <a:off x="819875" y="25136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1" name="Google Shape;271;p24"/>
          <p:cNvSpPr txBox="1">
            <a:spLocks noGrp="1"/>
          </p:cNvSpPr>
          <p:nvPr>
            <p:ph type="subTitle" idx="4"/>
          </p:nvPr>
        </p:nvSpPr>
        <p:spPr>
          <a:xfrm>
            <a:off x="819875" y="27716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2" name="Google Shape;272;p24"/>
          <p:cNvSpPr txBox="1">
            <a:spLocks noGrp="1"/>
          </p:cNvSpPr>
          <p:nvPr>
            <p:ph type="subTitle" idx="5"/>
          </p:nvPr>
        </p:nvSpPr>
        <p:spPr>
          <a:xfrm>
            <a:off x="5975075" y="25136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3" name="Google Shape;273;p24"/>
          <p:cNvSpPr txBox="1">
            <a:spLocks noGrp="1"/>
          </p:cNvSpPr>
          <p:nvPr>
            <p:ph type="subTitle" idx="6"/>
          </p:nvPr>
        </p:nvSpPr>
        <p:spPr>
          <a:xfrm>
            <a:off x="5975075" y="27716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4" name="Google Shape;274;p24"/>
          <p:cNvSpPr txBox="1">
            <a:spLocks noGrp="1"/>
          </p:cNvSpPr>
          <p:nvPr>
            <p:ph type="subTitle" idx="7"/>
          </p:nvPr>
        </p:nvSpPr>
        <p:spPr>
          <a:xfrm>
            <a:off x="3397475" y="45823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5" name="Google Shape;275;p24"/>
          <p:cNvSpPr txBox="1">
            <a:spLocks noGrp="1"/>
          </p:cNvSpPr>
          <p:nvPr>
            <p:ph type="subTitle" idx="8"/>
          </p:nvPr>
        </p:nvSpPr>
        <p:spPr>
          <a:xfrm>
            <a:off x="3397475" y="48403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6" name="Google Shape;276;p24"/>
          <p:cNvSpPr txBox="1">
            <a:spLocks noGrp="1"/>
          </p:cNvSpPr>
          <p:nvPr>
            <p:ph type="subTitle" idx="9"/>
          </p:nvPr>
        </p:nvSpPr>
        <p:spPr>
          <a:xfrm>
            <a:off x="819875" y="45823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7" name="Google Shape;277;p24"/>
          <p:cNvSpPr txBox="1">
            <a:spLocks noGrp="1"/>
          </p:cNvSpPr>
          <p:nvPr>
            <p:ph type="subTitle" idx="13"/>
          </p:nvPr>
        </p:nvSpPr>
        <p:spPr>
          <a:xfrm>
            <a:off x="819875" y="48403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8" name="Google Shape;278;p24"/>
          <p:cNvSpPr txBox="1">
            <a:spLocks noGrp="1"/>
          </p:cNvSpPr>
          <p:nvPr>
            <p:ph type="subTitle" idx="14"/>
          </p:nvPr>
        </p:nvSpPr>
        <p:spPr>
          <a:xfrm>
            <a:off x="5975075" y="4582395"/>
            <a:ext cx="2349000" cy="479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79" name="Google Shape;279;p24"/>
          <p:cNvSpPr txBox="1">
            <a:spLocks noGrp="1"/>
          </p:cNvSpPr>
          <p:nvPr>
            <p:ph type="subTitle" idx="15"/>
          </p:nvPr>
        </p:nvSpPr>
        <p:spPr>
          <a:xfrm>
            <a:off x="5975075" y="4840300"/>
            <a:ext cx="23490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280" name="Google Shape;280;p24"/>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grpSp>
        <p:nvGrpSpPr>
          <p:cNvPr id="281" name="Google Shape;281;p24"/>
          <p:cNvGrpSpPr/>
          <p:nvPr/>
        </p:nvGrpSpPr>
        <p:grpSpPr>
          <a:xfrm>
            <a:off x="-1944548" y="-2771668"/>
            <a:ext cx="12510594" cy="11335448"/>
            <a:chOff x="-1944548" y="-2078751"/>
            <a:chExt cx="12510594" cy="8501586"/>
          </a:xfrm>
        </p:grpSpPr>
        <p:sp>
          <p:nvSpPr>
            <p:cNvPr id="282" name="Google Shape;282;p24"/>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p:cSld name="Numbers">
    <p:spTree>
      <p:nvGrpSpPr>
        <p:cNvPr id="1" name="Shape 288"/>
        <p:cNvGrpSpPr/>
        <p:nvPr/>
      </p:nvGrpSpPr>
      <p:grpSpPr>
        <a:xfrm>
          <a:off x="0" y="0"/>
          <a:ext cx="0" cy="0"/>
          <a:chOff x="0" y="0"/>
          <a:chExt cx="0" cy="0"/>
        </a:xfrm>
      </p:grpSpPr>
      <p:grpSp>
        <p:nvGrpSpPr>
          <p:cNvPr id="289" name="Google Shape;289;p25"/>
          <p:cNvGrpSpPr/>
          <p:nvPr/>
        </p:nvGrpSpPr>
        <p:grpSpPr>
          <a:xfrm>
            <a:off x="-585686" y="-1465838"/>
            <a:ext cx="10929760" cy="9803855"/>
            <a:chOff x="-585686" y="-1099379"/>
            <a:chExt cx="10929760" cy="7352891"/>
          </a:xfrm>
        </p:grpSpPr>
        <p:sp>
          <p:nvSpPr>
            <p:cNvPr id="290" name="Google Shape;290;p25"/>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5"/>
          <p:cNvSpPr txBox="1">
            <a:spLocks noGrp="1"/>
          </p:cNvSpPr>
          <p:nvPr>
            <p:ph type="title" hasCustomPrompt="1"/>
          </p:nvPr>
        </p:nvSpPr>
        <p:spPr>
          <a:xfrm>
            <a:off x="2822850" y="922533"/>
            <a:ext cx="3498300" cy="13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99" name="Google Shape;299;p25"/>
          <p:cNvSpPr txBox="1">
            <a:spLocks noGrp="1"/>
          </p:cNvSpPr>
          <p:nvPr>
            <p:ph type="subTitle" idx="1"/>
          </p:nvPr>
        </p:nvSpPr>
        <p:spPr>
          <a:xfrm>
            <a:off x="2822975" y="1983333"/>
            <a:ext cx="34983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00" name="Google Shape;300;p25"/>
          <p:cNvSpPr txBox="1">
            <a:spLocks noGrp="1"/>
          </p:cNvSpPr>
          <p:nvPr>
            <p:ph type="title" idx="2" hasCustomPrompt="1"/>
          </p:nvPr>
        </p:nvSpPr>
        <p:spPr>
          <a:xfrm>
            <a:off x="2822850" y="2616933"/>
            <a:ext cx="3498300" cy="13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1" name="Google Shape;301;p25"/>
          <p:cNvSpPr txBox="1">
            <a:spLocks noGrp="1"/>
          </p:cNvSpPr>
          <p:nvPr>
            <p:ph type="subTitle" idx="3"/>
          </p:nvPr>
        </p:nvSpPr>
        <p:spPr>
          <a:xfrm>
            <a:off x="2822975" y="3677733"/>
            <a:ext cx="34983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02" name="Google Shape;302;p25"/>
          <p:cNvSpPr txBox="1">
            <a:spLocks noGrp="1"/>
          </p:cNvSpPr>
          <p:nvPr>
            <p:ph type="title" idx="4" hasCustomPrompt="1"/>
          </p:nvPr>
        </p:nvSpPr>
        <p:spPr>
          <a:xfrm>
            <a:off x="2822850" y="4311333"/>
            <a:ext cx="3498300" cy="136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303" name="Google Shape;303;p25"/>
          <p:cNvSpPr txBox="1">
            <a:spLocks noGrp="1"/>
          </p:cNvSpPr>
          <p:nvPr>
            <p:ph type="subTitle" idx="5"/>
          </p:nvPr>
        </p:nvSpPr>
        <p:spPr>
          <a:xfrm>
            <a:off x="2822975" y="5372133"/>
            <a:ext cx="34983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04"/>
        <p:cNvGrpSpPr/>
        <p:nvPr/>
      </p:nvGrpSpPr>
      <p:grpSpPr>
        <a:xfrm>
          <a:off x="0" y="0"/>
          <a:ext cx="0" cy="0"/>
          <a:chOff x="0" y="0"/>
          <a:chExt cx="0" cy="0"/>
        </a:xfrm>
      </p:grpSpPr>
      <p:grpSp>
        <p:nvGrpSpPr>
          <p:cNvPr id="305" name="Google Shape;305;p26"/>
          <p:cNvGrpSpPr/>
          <p:nvPr/>
        </p:nvGrpSpPr>
        <p:grpSpPr>
          <a:xfrm>
            <a:off x="-2896958" y="-3499936"/>
            <a:ext cx="13462914" cy="13497832"/>
            <a:chOff x="-2896958" y="-2624952"/>
            <a:chExt cx="13462914" cy="10123374"/>
          </a:xfrm>
        </p:grpSpPr>
        <p:grpSp>
          <p:nvGrpSpPr>
            <p:cNvPr id="306" name="Google Shape;306;p26"/>
            <p:cNvGrpSpPr/>
            <p:nvPr/>
          </p:nvGrpSpPr>
          <p:grpSpPr>
            <a:xfrm>
              <a:off x="-2896958" y="-2624952"/>
              <a:ext cx="13462914" cy="10123374"/>
              <a:chOff x="-2896958" y="-2624952"/>
              <a:chExt cx="13462914" cy="10123374"/>
            </a:xfrm>
          </p:grpSpPr>
          <p:sp>
            <p:nvSpPr>
              <p:cNvPr id="307" name="Google Shape;307;p26"/>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6"/>
            <p:cNvGrpSpPr/>
            <p:nvPr/>
          </p:nvGrpSpPr>
          <p:grpSpPr>
            <a:xfrm rot="5400000">
              <a:off x="1874510" y="-229218"/>
              <a:ext cx="5394990" cy="4302857"/>
              <a:chOff x="404670" y="406050"/>
              <a:chExt cx="8334605" cy="4331445"/>
            </a:xfrm>
          </p:grpSpPr>
          <p:sp>
            <p:nvSpPr>
              <p:cNvPr id="314" name="Google Shape;314;p26"/>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6" name="Google Shape;316;p26"/>
          <p:cNvSpPr txBox="1">
            <a:spLocks noGrp="1"/>
          </p:cNvSpPr>
          <p:nvPr>
            <p:ph type="subTitle" idx="1"/>
          </p:nvPr>
        </p:nvSpPr>
        <p:spPr>
          <a:xfrm>
            <a:off x="2822913" y="1938096"/>
            <a:ext cx="3498300" cy="5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17" name="Google Shape;317;p26"/>
          <p:cNvSpPr txBox="1">
            <a:spLocks noGrp="1"/>
          </p:cNvSpPr>
          <p:nvPr>
            <p:ph type="subTitle" idx="2"/>
          </p:nvPr>
        </p:nvSpPr>
        <p:spPr>
          <a:xfrm>
            <a:off x="2822913" y="2597272"/>
            <a:ext cx="3498300" cy="101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18" name="Google Shape;318;p26"/>
          <p:cNvSpPr txBox="1"/>
          <p:nvPr/>
        </p:nvSpPr>
        <p:spPr>
          <a:xfrm>
            <a:off x="2785700" y="4606167"/>
            <a:ext cx="3572700" cy="11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319" name="Google Shape;319;p26"/>
          <p:cNvSpPr txBox="1">
            <a:spLocks noGrp="1"/>
          </p:cNvSpPr>
          <p:nvPr>
            <p:ph type="title"/>
          </p:nvPr>
        </p:nvSpPr>
        <p:spPr>
          <a:xfrm>
            <a:off x="2710300" y="1132500"/>
            <a:ext cx="3648000" cy="11568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DC1D9BE8-31C8-4248-B572-4CF863D958BB}" type="datetimeFigureOut">
              <a:rPr lang="en-US" smtClean="0"/>
              <a:t>12/24/20</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2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325550" y="2261600"/>
            <a:ext cx="4028400" cy="2839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
        <p:nvSpPr>
          <p:cNvPr id="16" name="Google Shape;16;p3"/>
          <p:cNvSpPr txBox="1">
            <a:spLocks noGrp="1"/>
          </p:cNvSpPr>
          <p:nvPr>
            <p:ph type="title" idx="2" hasCustomPrompt="1"/>
          </p:nvPr>
        </p:nvSpPr>
        <p:spPr>
          <a:xfrm>
            <a:off x="743474" y="2332333"/>
            <a:ext cx="23586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7" name="Google Shape;17;p3"/>
          <p:cNvGrpSpPr/>
          <p:nvPr/>
        </p:nvGrpSpPr>
        <p:grpSpPr>
          <a:xfrm flipH="1">
            <a:off x="288702" y="3169171"/>
            <a:ext cx="1926456" cy="2138523"/>
            <a:chOff x="1573150" y="3305631"/>
            <a:chExt cx="1659450" cy="1381594"/>
          </a:xfrm>
        </p:grpSpPr>
        <p:sp>
          <p:nvSpPr>
            <p:cNvPr id="18" name="Google Shape;18;p3"/>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subTitle" idx="1"/>
          </p:nvPr>
        </p:nvSpPr>
        <p:spPr>
          <a:xfrm>
            <a:off x="5820394" y="4350904"/>
            <a:ext cx="2059200" cy="7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2"/>
        <p:cNvGrpSpPr/>
        <p:nvPr/>
      </p:nvGrpSpPr>
      <p:grpSpPr>
        <a:xfrm>
          <a:off x="0" y="0"/>
          <a:ext cx="0" cy="0"/>
          <a:chOff x="0" y="0"/>
          <a:chExt cx="0" cy="0"/>
        </a:xfrm>
      </p:grpSpPr>
      <p:grpSp>
        <p:nvGrpSpPr>
          <p:cNvPr id="33" name="Google Shape;33;p4"/>
          <p:cNvGrpSpPr/>
          <p:nvPr/>
        </p:nvGrpSpPr>
        <p:grpSpPr>
          <a:xfrm>
            <a:off x="-2605605" y="-3461760"/>
            <a:ext cx="13108099" cy="14927143"/>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830800"/>
            <a:ext cx="3294600" cy="1850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3" name="Google Shape;43;p4"/>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1171885" y="718233"/>
            <a:ext cx="68169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434343"/>
              </a:buClr>
              <a:buSzPts val="3200"/>
              <a:buNone/>
              <a:defRPr sz="3200" b="1">
                <a:latin typeface="Lora"/>
                <a:ea typeface="Lora"/>
                <a:cs typeface="Lora"/>
                <a:sym typeface="Lor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6" name="Google Shape;26;p4"/>
          <p:cNvSpPr txBox="1">
            <a:spLocks noGrp="1"/>
          </p:cNvSpPr>
          <p:nvPr>
            <p:ph type="body" idx="1"/>
          </p:nvPr>
        </p:nvSpPr>
        <p:spPr>
          <a:xfrm>
            <a:off x="722550" y="1846131"/>
            <a:ext cx="7701300" cy="4352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Livvic"/>
              <a:buAutoNum type="arabicPeriod"/>
              <a:defRPr sz="1100">
                <a:solidFill>
                  <a:srgbClr val="434343"/>
                </a:solidFill>
              </a:defRPr>
            </a:lvl1pPr>
            <a:lvl2pPr marL="914400" lvl="1" indent="-304800">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spcBef>
                <a:spcPts val="1600"/>
              </a:spcBef>
              <a:spcAft>
                <a:spcPts val="1600"/>
              </a:spcAft>
              <a:buClr>
                <a:srgbClr val="434343"/>
              </a:buClr>
              <a:buSzPts val="1200"/>
              <a:buFont typeface="Roboto Condensed Light"/>
              <a:buAutoNum type="romanLcPeriod"/>
              <a:defRPr>
                <a:solidFill>
                  <a:srgbClr val="434343"/>
                </a:solidFill>
              </a:defRPr>
            </a:lvl9pPr>
          </a:lstStyle>
          <a:p>
            <a:pPr lvl="0"/>
            <a:r>
              <a:rPr lang="en-US"/>
              <a:t>Click to edit Master text styles</a:t>
            </a:r>
          </a:p>
        </p:txBody>
      </p:sp>
      <p:sp>
        <p:nvSpPr>
          <p:cNvPr id="27" name="Google Shape;27;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3620500" y="723367"/>
            <a:ext cx="19098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30" name="Google Shape;30;p5"/>
          <p:cNvSpPr txBox="1">
            <a:spLocks noGrp="1"/>
          </p:cNvSpPr>
          <p:nvPr>
            <p:ph type="title" idx="2"/>
          </p:nvPr>
        </p:nvSpPr>
        <p:spPr>
          <a:xfrm>
            <a:off x="1958811" y="2836133"/>
            <a:ext cx="1333200" cy="5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1" name="Google Shape;31;p5"/>
          <p:cNvSpPr txBox="1">
            <a:spLocks noGrp="1"/>
          </p:cNvSpPr>
          <p:nvPr>
            <p:ph type="subTitle" idx="1"/>
          </p:nvPr>
        </p:nvSpPr>
        <p:spPr>
          <a:xfrm>
            <a:off x="1232811" y="3295801"/>
            <a:ext cx="2059200" cy="78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32" name="Google Shape;32;p5"/>
          <p:cNvSpPr txBox="1">
            <a:spLocks noGrp="1"/>
          </p:cNvSpPr>
          <p:nvPr>
            <p:ph type="title" idx="3"/>
          </p:nvPr>
        </p:nvSpPr>
        <p:spPr>
          <a:xfrm>
            <a:off x="5820394" y="3893297"/>
            <a:ext cx="1333200" cy="5896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33" name="Google Shape;33;p5"/>
          <p:cNvSpPr txBox="1">
            <a:spLocks noGrp="1"/>
          </p:cNvSpPr>
          <p:nvPr>
            <p:ph type="subTitle" idx="4"/>
          </p:nvPr>
        </p:nvSpPr>
        <p:spPr>
          <a:xfrm>
            <a:off x="5820394" y="4350904"/>
            <a:ext cx="2059200" cy="7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2585150" y="723300"/>
            <a:ext cx="39828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6" name="Google Shape;36;p6"/>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89125" y="1669967"/>
            <a:ext cx="36474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9" name="Google Shape;39;p7"/>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
        <p:nvSpPr>
          <p:cNvPr id="40" name="Google Shape;40;p7"/>
          <p:cNvSpPr txBox="1">
            <a:spLocks noGrp="1"/>
          </p:cNvSpPr>
          <p:nvPr>
            <p:ph type="subTitle" idx="1"/>
          </p:nvPr>
        </p:nvSpPr>
        <p:spPr>
          <a:xfrm>
            <a:off x="1119175" y="3162633"/>
            <a:ext cx="3205500" cy="1890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357925" y="832367"/>
            <a:ext cx="3899400" cy="452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r">
              <a:spcBef>
                <a:spcPts val="0"/>
              </a:spcBef>
              <a:spcAft>
                <a:spcPts val="0"/>
              </a:spcAft>
              <a:buSzPts val="4800"/>
              <a:buNone/>
              <a:defRPr sz="4000" b="1">
                <a:solidFill>
                  <a:schemeClr val="dk2"/>
                </a:solidFill>
                <a:latin typeface="Lora"/>
                <a:ea typeface="Lora"/>
                <a:cs typeface="Lora"/>
                <a:sym typeface="Lora"/>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43" name="Google Shape;43;p8"/>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grpSp>
        <p:nvGrpSpPr>
          <p:cNvPr id="45" name="Google Shape;45;p9"/>
          <p:cNvGrpSpPr/>
          <p:nvPr/>
        </p:nvGrpSpPr>
        <p:grpSpPr>
          <a:xfrm>
            <a:off x="6902191" y="3169171"/>
            <a:ext cx="1926456" cy="2138523"/>
            <a:chOff x="1573150" y="3305631"/>
            <a:chExt cx="1659450" cy="1381594"/>
          </a:xfrm>
        </p:grpSpPr>
        <p:sp>
          <p:nvSpPr>
            <p:cNvPr id="46" name="Google Shape;46;p9"/>
            <p:cNvSpPr/>
            <p:nvPr/>
          </p:nvSpPr>
          <p:spPr>
            <a:xfrm>
              <a:off x="1573150" y="3535100"/>
              <a:ext cx="1011575" cy="937700"/>
            </a:xfrm>
            <a:custGeom>
              <a:avLst/>
              <a:gdLst/>
              <a:ahLst/>
              <a:cxnLst/>
              <a:rect l="l" t="t" r="r" b="b"/>
              <a:pathLst>
                <a:path w="40463" h="37508" extrusionOk="0">
                  <a:moveTo>
                    <a:pt x="21302" y="1"/>
                  </a:moveTo>
                  <a:cubicBezTo>
                    <a:pt x="10329" y="1"/>
                    <a:pt x="1155" y="8346"/>
                    <a:pt x="601" y="18850"/>
                  </a:cubicBezTo>
                  <a:cubicBezTo>
                    <a:pt x="1" y="30278"/>
                    <a:pt x="7052" y="37057"/>
                    <a:pt x="19993" y="37494"/>
                  </a:cubicBezTo>
                  <a:cubicBezTo>
                    <a:pt x="20257" y="37503"/>
                    <a:pt x="20519" y="37508"/>
                    <a:pt x="20779" y="37508"/>
                  </a:cubicBezTo>
                  <a:cubicBezTo>
                    <a:pt x="32063" y="37508"/>
                    <a:pt x="39834" y="29182"/>
                    <a:pt x="40197" y="16559"/>
                  </a:cubicBezTo>
                  <a:cubicBezTo>
                    <a:pt x="40463" y="7363"/>
                    <a:pt x="32138" y="40"/>
                    <a:pt x="21376" y="1"/>
                  </a:cubicBezTo>
                  <a:cubicBezTo>
                    <a:pt x="21351" y="1"/>
                    <a:pt x="21327" y="1"/>
                    <a:pt x="21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2857925" y="4398450"/>
              <a:ext cx="275775" cy="288775"/>
            </a:xfrm>
            <a:custGeom>
              <a:avLst/>
              <a:gdLst/>
              <a:ahLst/>
              <a:cxnLst/>
              <a:rect l="l" t="t" r="r" b="b"/>
              <a:pathLst>
                <a:path w="11031" h="11551" extrusionOk="0">
                  <a:moveTo>
                    <a:pt x="6931" y="0"/>
                  </a:moveTo>
                  <a:cubicBezTo>
                    <a:pt x="6831" y="0"/>
                    <a:pt x="6728" y="3"/>
                    <a:pt x="6624" y="8"/>
                  </a:cubicBezTo>
                  <a:cubicBezTo>
                    <a:pt x="4088" y="126"/>
                    <a:pt x="0" y="4265"/>
                    <a:pt x="452" y="6735"/>
                  </a:cubicBezTo>
                  <a:cubicBezTo>
                    <a:pt x="951" y="9462"/>
                    <a:pt x="2766" y="11413"/>
                    <a:pt x="5761" y="11548"/>
                  </a:cubicBezTo>
                  <a:cubicBezTo>
                    <a:pt x="5802" y="11550"/>
                    <a:pt x="5844" y="11551"/>
                    <a:pt x="5885" y="11551"/>
                  </a:cubicBezTo>
                  <a:cubicBezTo>
                    <a:pt x="8342" y="11551"/>
                    <a:pt x="11030" y="8303"/>
                    <a:pt x="10970" y="5620"/>
                  </a:cubicBezTo>
                  <a:cubicBezTo>
                    <a:pt x="10883" y="1763"/>
                    <a:pt x="9622" y="0"/>
                    <a:pt x="6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2468053" y="3305631"/>
              <a:ext cx="169066" cy="172742"/>
            </a:xfrm>
            <a:custGeom>
              <a:avLst/>
              <a:gdLst/>
              <a:ahLst/>
              <a:cxnLst/>
              <a:rect l="l" t="t" r="r" b="b"/>
              <a:pathLst>
                <a:path w="16090" h="16436" extrusionOk="0">
                  <a:moveTo>
                    <a:pt x="7471" y="0"/>
                  </a:moveTo>
                  <a:cubicBezTo>
                    <a:pt x="2479" y="0"/>
                    <a:pt x="247" y="4164"/>
                    <a:pt x="135" y="7652"/>
                  </a:cubicBezTo>
                  <a:cubicBezTo>
                    <a:pt x="0" y="11844"/>
                    <a:pt x="2663" y="16435"/>
                    <a:pt x="7784" y="16435"/>
                  </a:cubicBezTo>
                  <a:cubicBezTo>
                    <a:pt x="7881" y="16435"/>
                    <a:pt x="7979" y="16434"/>
                    <a:pt x="8078" y="16430"/>
                  </a:cubicBezTo>
                  <a:cubicBezTo>
                    <a:pt x="13074" y="16262"/>
                    <a:pt x="15682" y="12575"/>
                    <a:pt x="16090" y="7336"/>
                  </a:cubicBezTo>
                  <a:cubicBezTo>
                    <a:pt x="15410" y="2803"/>
                    <a:pt x="12726" y="265"/>
                    <a:pt x="7962" y="13"/>
                  </a:cubicBezTo>
                  <a:cubicBezTo>
                    <a:pt x="7796" y="4"/>
                    <a:pt x="7632" y="0"/>
                    <a:pt x="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a:off x="2996725" y="3427550"/>
              <a:ext cx="235875" cy="213350"/>
            </a:xfrm>
            <a:custGeom>
              <a:avLst/>
              <a:gdLst/>
              <a:ahLst/>
              <a:cxnLst/>
              <a:rect l="l" t="t" r="r" b="b"/>
              <a:pathLst>
                <a:path w="9435" h="8534" extrusionOk="0">
                  <a:moveTo>
                    <a:pt x="3787" y="0"/>
                  </a:moveTo>
                  <a:cubicBezTo>
                    <a:pt x="1296" y="0"/>
                    <a:pt x="360" y="2121"/>
                    <a:pt x="164" y="4563"/>
                  </a:cubicBezTo>
                  <a:cubicBezTo>
                    <a:pt x="0" y="6610"/>
                    <a:pt x="746" y="8220"/>
                    <a:pt x="3796" y="8534"/>
                  </a:cubicBezTo>
                  <a:cubicBezTo>
                    <a:pt x="5751" y="8036"/>
                    <a:pt x="7927" y="6665"/>
                    <a:pt x="8619" y="4154"/>
                  </a:cubicBezTo>
                  <a:cubicBezTo>
                    <a:pt x="9434" y="1196"/>
                    <a:pt x="6682" y="443"/>
                    <a:pt x="4720" y="89"/>
                  </a:cubicBezTo>
                  <a:cubicBezTo>
                    <a:pt x="4387" y="29"/>
                    <a:pt x="4076" y="0"/>
                    <a:pt x="3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2803075" y="3849475"/>
              <a:ext cx="170400" cy="155475"/>
            </a:xfrm>
            <a:custGeom>
              <a:avLst/>
              <a:gdLst/>
              <a:ahLst/>
              <a:cxnLst/>
              <a:rect l="l" t="t" r="r" b="b"/>
              <a:pathLst>
                <a:path w="6816" h="6219" extrusionOk="0">
                  <a:moveTo>
                    <a:pt x="3927" y="0"/>
                  </a:moveTo>
                  <a:cubicBezTo>
                    <a:pt x="3818" y="0"/>
                    <a:pt x="3704" y="4"/>
                    <a:pt x="3587" y="13"/>
                  </a:cubicBezTo>
                  <a:cubicBezTo>
                    <a:pt x="2018" y="128"/>
                    <a:pt x="347" y="874"/>
                    <a:pt x="194" y="2609"/>
                  </a:cubicBezTo>
                  <a:cubicBezTo>
                    <a:pt x="1" y="4812"/>
                    <a:pt x="1594" y="5924"/>
                    <a:pt x="3638" y="6185"/>
                  </a:cubicBezTo>
                  <a:cubicBezTo>
                    <a:pt x="3816" y="6208"/>
                    <a:pt x="3986" y="6219"/>
                    <a:pt x="4148" y="6219"/>
                  </a:cubicBezTo>
                  <a:cubicBezTo>
                    <a:pt x="5677" y="6219"/>
                    <a:pt x="6538" y="5230"/>
                    <a:pt x="6815" y="3489"/>
                  </a:cubicBezTo>
                  <a:cubicBezTo>
                    <a:pt x="6649" y="1687"/>
                    <a:pt x="6098" y="0"/>
                    <a:pt x="3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
        <p:nvSpPr>
          <p:cNvPr id="52" name="Google Shape;52;p9"/>
          <p:cNvSpPr txBox="1">
            <a:spLocks noGrp="1"/>
          </p:cNvSpPr>
          <p:nvPr>
            <p:ph type="title"/>
          </p:nvPr>
        </p:nvSpPr>
        <p:spPr>
          <a:xfrm flipH="1">
            <a:off x="3227573" y="3169000"/>
            <a:ext cx="2358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53" name="Google Shape;53;p9"/>
          <p:cNvSpPr txBox="1">
            <a:spLocks noGrp="1"/>
          </p:cNvSpPr>
          <p:nvPr>
            <p:ph type="title" idx="2" hasCustomPrompt="1"/>
          </p:nvPr>
        </p:nvSpPr>
        <p:spPr>
          <a:xfrm flipH="1">
            <a:off x="6015274" y="2332333"/>
            <a:ext cx="23586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
        <p:nvSpPr>
          <p:cNvPr id="56" name="Google Shape;56;p10"/>
          <p:cNvSpPr txBox="1">
            <a:spLocks noGrp="1"/>
          </p:cNvSpPr>
          <p:nvPr>
            <p:ph type="title"/>
          </p:nvPr>
        </p:nvSpPr>
        <p:spPr>
          <a:xfrm>
            <a:off x="2585150" y="723300"/>
            <a:ext cx="39828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BAFEAD7A-4D9A-4D03-B8F8-D224E5A9BAE2}" type="slidenum">
              <a:rPr lang="en-US" smtClean="0"/>
              <a:t>‹#›</a:t>
            </a:fld>
            <a:endParaRPr lang="en-US"/>
          </a:p>
        </p:txBody>
      </p:sp>
      <p:sp>
        <p:nvSpPr>
          <p:cNvPr id="59" name="Google Shape;59;p11"/>
          <p:cNvSpPr txBox="1">
            <a:spLocks noGrp="1"/>
          </p:cNvSpPr>
          <p:nvPr>
            <p:ph type="title"/>
          </p:nvPr>
        </p:nvSpPr>
        <p:spPr>
          <a:xfrm>
            <a:off x="3450400" y="741367"/>
            <a:ext cx="22536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60" name="Google Shape;60;p11"/>
          <p:cNvSpPr txBox="1">
            <a:spLocks noGrp="1"/>
          </p:cNvSpPr>
          <p:nvPr>
            <p:ph type="subTitle" idx="1"/>
          </p:nvPr>
        </p:nvSpPr>
        <p:spPr>
          <a:xfrm>
            <a:off x="2859975" y="4968267"/>
            <a:ext cx="3434400" cy="8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61" name="Google Shape;61;p11"/>
          <p:cNvSpPr txBox="1">
            <a:spLocks noGrp="1"/>
          </p:cNvSpPr>
          <p:nvPr>
            <p:ph type="title" idx="2" hasCustomPrompt="1"/>
          </p:nvPr>
        </p:nvSpPr>
        <p:spPr>
          <a:xfrm>
            <a:off x="1305260" y="3046820"/>
            <a:ext cx="6473700" cy="10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100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6E2D2B3B-882E-40F3-A32F-6DD51691504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2152925" y="723300"/>
            <a:ext cx="48270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sz="3200" b="1">
                <a:latin typeface="Lora"/>
                <a:ea typeface="Lora"/>
                <a:cs typeface="Lora"/>
                <a:sym typeface="Lora"/>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66" name="Google Shape;66;p13"/>
          <p:cNvSpPr txBox="1">
            <a:spLocks noGrp="1"/>
          </p:cNvSpPr>
          <p:nvPr>
            <p:ph type="title" idx="2"/>
          </p:nvPr>
        </p:nvSpPr>
        <p:spPr>
          <a:xfrm>
            <a:off x="1090125" y="2918377"/>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67" name="Google Shape;67;p13"/>
          <p:cNvSpPr txBox="1">
            <a:spLocks noGrp="1"/>
          </p:cNvSpPr>
          <p:nvPr>
            <p:ph type="subTitle" idx="1"/>
          </p:nvPr>
        </p:nvSpPr>
        <p:spPr>
          <a:xfrm>
            <a:off x="1090125" y="3331977"/>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68" name="Google Shape;68;p13"/>
          <p:cNvSpPr txBox="1">
            <a:spLocks noGrp="1"/>
          </p:cNvSpPr>
          <p:nvPr>
            <p:ph type="title" idx="3" hasCustomPrompt="1"/>
          </p:nvPr>
        </p:nvSpPr>
        <p:spPr>
          <a:xfrm>
            <a:off x="1473525" y="2436892"/>
            <a:ext cx="12924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69" name="Google Shape;69;p13"/>
          <p:cNvSpPr txBox="1">
            <a:spLocks noGrp="1"/>
          </p:cNvSpPr>
          <p:nvPr>
            <p:ph type="title" idx="4"/>
          </p:nvPr>
        </p:nvSpPr>
        <p:spPr>
          <a:xfrm>
            <a:off x="3566975" y="2918367"/>
            <a:ext cx="21870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70" name="Google Shape;70;p13"/>
          <p:cNvSpPr txBox="1">
            <a:spLocks noGrp="1"/>
          </p:cNvSpPr>
          <p:nvPr>
            <p:ph type="subTitle" idx="5"/>
          </p:nvPr>
        </p:nvSpPr>
        <p:spPr>
          <a:xfrm>
            <a:off x="3630875" y="3331977"/>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71" name="Google Shape;71;p13"/>
          <p:cNvSpPr txBox="1">
            <a:spLocks noGrp="1"/>
          </p:cNvSpPr>
          <p:nvPr>
            <p:ph type="title" idx="6" hasCustomPrompt="1"/>
          </p:nvPr>
        </p:nvSpPr>
        <p:spPr>
          <a:xfrm>
            <a:off x="4014275" y="2436892"/>
            <a:ext cx="12924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2" name="Google Shape;72;p13"/>
          <p:cNvSpPr txBox="1">
            <a:spLocks noGrp="1"/>
          </p:cNvSpPr>
          <p:nvPr>
            <p:ph type="title" idx="7"/>
          </p:nvPr>
        </p:nvSpPr>
        <p:spPr>
          <a:xfrm>
            <a:off x="5994875" y="2918367"/>
            <a:ext cx="26688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73" name="Google Shape;73;p13"/>
          <p:cNvSpPr txBox="1">
            <a:spLocks noGrp="1"/>
          </p:cNvSpPr>
          <p:nvPr>
            <p:ph type="subTitle" idx="8"/>
          </p:nvPr>
        </p:nvSpPr>
        <p:spPr>
          <a:xfrm>
            <a:off x="6299675" y="3331977"/>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74" name="Google Shape;74;p13"/>
          <p:cNvSpPr txBox="1">
            <a:spLocks noGrp="1"/>
          </p:cNvSpPr>
          <p:nvPr>
            <p:ph type="title" idx="9" hasCustomPrompt="1"/>
          </p:nvPr>
        </p:nvSpPr>
        <p:spPr>
          <a:xfrm>
            <a:off x="6683075" y="2436892"/>
            <a:ext cx="1292400" cy="52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5" name="Google Shape;75;p13"/>
          <p:cNvSpPr txBox="1">
            <a:spLocks noGrp="1"/>
          </p:cNvSpPr>
          <p:nvPr>
            <p:ph type="title" idx="13"/>
          </p:nvPr>
        </p:nvSpPr>
        <p:spPr>
          <a:xfrm>
            <a:off x="1042854" y="4889459"/>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76" name="Google Shape;76;p13"/>
          <p:cNvSpPr txBox="1">
            <a:spLocks noGrp="1"/>
          </p:cNvSpPr>
          <p:nvPr>
            <p:ph type="subTitle" idx="14"/>
          </p:nvPr>
        </p:nvSpPr>
        <p:spPr>
          <a:xfrm>
            <a:off x="1042854" y="5300516"/>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77" name="Google Shape;77;p13"/>
          <p:cNvSpPr txBox="1">
            <a:spLocks noGrp="1"/>
          </p:cNvSpPr>
          <p:nvPr>
            <p:ph type="title" idx="15" hasCustomPrompt="1"/>
          </p:nvPr>
        </p:nvSpPr>
        <p:spPr>
          <a:xfrm>
            <a:off x="1426254" y="4369169"/>
            <a:ext cx="1292400" cy="58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78" name="Google Shape;78;p13"/>
          <p:cNvSpPr txBox="1">
            <a:spLocks noGrp="1"/>
          </p:cNvSpPr>
          <p:nvPr>
            <p:ph type="title" idx="16"/>
          </p:nvPr>
        </p:nvSpPr>
        <p:spPr>
          <a:xfrm>
            <a:off x="3694800" y="4889459"/>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79" name="Google Shape;79;p13"/>
          <p:cNvSpPr txBox="1">
            <a:spLocks noGrp="1"/>
          </p:cNvSpPr>
          <p:nvPr>
            <p:ph type="subTitle" idx="17"/>
          </p:nvPr>
        </p:nvSpPr>
        <p:spPr>
          <a:xfrm>
            <a:off x="3694800" y="5300516"/>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80" name="Google Shape;80;p13"/>
          <p:cNvSpPr txBox="1">
            <a:spLocks noGrp="1"/>
          </p:cNvSpPr>
          <p:nvPr>
            <p:ph type="title" idx="18" hasCustomPrompt="1"/>
          </p:nvPr>
        </p:nvSpPr>
        <p:spPr>
          <a:xfrm>
            <a:off x="4078200" y="4369169"/>
            <a:ext cx="1292400" cy="58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81" name="Google Shape;81;p13"/>
          <p:cNvSpPr txBox="1">
            <a:spLocks noGrp="1"/>
          </p:cNvSpPr>
          <p:nvPr>
            <p:ph type="title" idx="19"/>
          </p:nvPr>
        </p:nvSpPr>
        <p:spPr>
          <a:xfrm>
            <a:off x="6299475" y="4889459"/>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82" name="Google Shape;82;p13"/>
          <p:cNvSpPr txBox="1">
            <a:spLocks noGrp="1"/>
          </p:cNvSpPr>
          <p:nvPr>
            <p:ph type="subTitle" idx="20"/>
          </p:nvPr>
        </p:nvSpPr>
        <p:spPr>
          <a:xfrm>
            <a:off x="6299475" y="5300516"/>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83" name="Google Shape;83;p13"/>
          <p:cNvSpPr txBox="1">
            <a:spLocks noGrp="1"/>
          </p:cNvSpPr>
          <p:nvPr>
            <p:ph type="title" idx="21" hasCustomPrompt="1"/>
          </p:nvPr>
        </p:nvSpPr>
        <p:spPr>
          <a:xfrm>
            <a:off x="6682875" y="4369169"/>
            <a:ext cx="1292400" cy="58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3103702"/>
            <a:ext cx="14457596" cy="12656251"/>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3448939"/>
            <a:ext cx="2599200" cy="16724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53" name="Google Shape;53;p5"/>
          <p:cNvSpPr txBox="1">
            <a:spLocks noGrp="1"/>
          </p:cNvSpPr>
          <p:nvPr>
            <p:ph type="body" idx="2"/>
          </p:nvPr>
        </p:nvSpPr>
        <p:spPr>
          <a:xfrm>
            <a:off x="4972523" y="3448939"/>
            <a:ext cx="2599200" cy="16724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54" name="Google Shape;54;p5"/>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
        <p:nvSpPr>
          <p:cNvPr id="55" name="Google Shape;55;p5"/>
          <p:cNvSpPr txBox="1">
            <a:spLocks noGrp="1"/>
          </p:cNvSpPr>
          <p:nvPr>
            <p:ph type="subTitle" idx="3"/>
          </p:nvPr>
        </p:nvSpPr>
        <p:spPr>
          <a:xfrm>
            <a:off x="1551500" y="3176633"/>
            <a:ext cx="2599200" cy="28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r>
              <a:rPr lang="en-US"/>
              <a:t>Click to edit Master subtitle style</a:t>
            </a:r>
            <a:endParaRPr/>
          </a:p>
        </p:txBody>
      </p:sp>
      <p:sp>
        <p:nvSpPr>
          <p:cNvPr id="56" name="Google Shape;56;p5"/>
          <p:cNvSpPr txBox="1">
            <a:spLocks noGrp="1"/>
          </p:cNvSpPr>
          <p:nvPr>
            <p:ph type="subTitle" idx="4"/>
          </p:nvPr>
        </p:nvSpPr>
        <p:spPr>
          <a:xfrm>
            <a:off x="4972525" y="3176633"/>
            <a:ext cx="2599200" cy="28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105150" y="723367"/>
            <a:ext cx="49452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86" name="Google Shape;86;p14"/>
          <p:cNvSpPr txBox="1">
            <a:spLocks noGrp="1"/>
          </p:cNvSpPr>
          <p:nvPr>
            <p:ph type="title" idx="2"/>
          </p:nvPr>
        </p:nvSpPr>
        <p:spPr>
          <a:xfrm>
            <a:off x="1090125" y="2918377"/>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87" name="Google Shape;87;p14"/>
          <p:cNvSpPr txBox="1">
            <a:spLocks noGrp="1"/>
          </p:cNvSpPr>
          <p:nvPr>
            <p:ph type="subTitle" idx="1"/>
          </p:nvPr>
        </p:nvSpPr>
        <p:spPr>
          <a:xfrm>
            <a:off x="1090125" y="3331977"/>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88" name="Google Shape;88;p14"/>
          <p:cNvSpPr txBox="1">
            <a:spLocks noGrp="1"/>
          </p:cNvSpPr>
          <p:nvPr>
            <p:ph type="title" idx="3"/>
          </p:nvPr>
        </p:nvSpPr>
        <p:spPr>
          <a:xfrm>
            <a:off x="3919946" y="2078567"/>
            <a:ext cx="13074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89" name="Google Shape;89;p14"/>
          <p:cNvSpPr txBox="1">
            <a:spLocks noGrp="1"/>
          </p:cNvSpPr>
          <p:nvPr>
            <p:ph type="subTitle" idx="4"/>
          </p:nvPr>
        </p:nvSpPr>
        <p:spPr>
          <a:xfrm>
            <a:off x="3543104" y="2496035"/>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90" name="Google Shape;90;p14"/>
          <p:cNvSpPr txBox="1">
            <a:spLocks noGrp="1"/>
          </p:cNvSpPr>
          <p:nvPr>
            <p:ph type="title" idx="5"/>
          </p:nvPr>
        </p:nvSpPr>
        <p:spPr>
          <a:xfrm>
            <a:off x="5994875" y="2918367"/>
            <a:ext cx="26688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91" name="Google Shape;91;p14"/>
          <p:cNvSpPr txBox="1">
            <a:spLocks noGrp="1"/>
          </p:cNvSpPr>
          <p:nvPr>
            <p:ph type="subTitle" idx="6"/>
          </p:nvPr>
        </p:nvSpPr>
        <p:spPr>
          <a:xfrm>
            <a:off x="6299675" y="3331977"/>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92" name="Google Shape;92;p14"/>
          <p:cNvSpPr txBox="1">
            <a:spLocks noGrp="1"/>
          </p:cNvSpPr>
          <p:nvPr>
            <p:ph type="title" idx="7"/>
          </p:nvPr>
        </p:nvSpPr>
        <p:spPr>
          <a:xfrm>
            <a:off x="1042854" y="4889459"/>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93" name="Google Shape;93;p14"/>
          <p:cNvSpPr txBox="1">
            <a:spLocks noGrp="1"/>
          </p:cNvSpPr>
          <p:nvPr>
            <p:ph type="subTitle" idx="8"/>
          </p:nvPr>
        </p:nvSpPr>
        <p:spPr>
          <a:xfrm>
            <a:off x="1042854" y="5300516"/>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94" name="Google Shape;94;p14"/>
          <p:cNvSpPr txBox="1">
            <a:spLocks noGrp="1"/>
          </p:cNvSpPr>
          <p:nvPr>
            <p:ph type="title" idx="9"/>
          </p:nvPr>
        </p:nvSpPr>
        <p:spPr>
          <a:xfrm>
            <a:off x="6299475" y="4889459"/>
            <a:ext cx="2059200" cy="58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95" name="Google Shape;95;p14"/>
          <p:cNvSpPr txBox="1">
            <a:spLocks noGrp="1"/>
          </p:cNvSpPr>
          <p:nvPr>
            <p:ph type="subTitle" idx="13"/>
          </p:nvPr>
        </p:nvSpPr>
        <p:spPr>
          <a:xfrm>
            <a:off x="6299475" y="5300516"/>
            <a:ext cx="2059200" cy="7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69557" y="796567"/>
            <a:ext cx="4810800" cy="8408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98" name="Google Shape;98;p15"/>
          <p:cNvSpPr txBox="1">
            <a:spLocks noGrp="1"/>
          </p:cNvSpPr>
          <p:nvPr>
            <p:ph type="subTitle" idx="1"/>
          </p:nvPr>
        </p:nvSpPr>
        <p:spPr>
          <a:xfrm>
            <a:off x="720000" y="2100033"/>
            <a:ext cx="4176300" cy="3971200"/>
          </a:xfrm>
          <a:prstGeom prst="rect">
            <a:avLst/>
          </a:prstGeom>
        </p:spPr>
        <p:txBody>
          <a:bodyPr spcFirstLastPara="1" wrap="square" lIns="91425" tIns="91425" rIns="91425" bIns="91425" anchor="t" anchorCtr="0">
            <a:noAutofit/>
          </a:bodyPr>
          <a:lstStyle>
            <a:lvl1pPr lvl="0">
              <a:spcBef>
                <a:spcPts val="0"/>
              </a:spcBef>
              <a:spcAft>
                <a:spcPts val="0"/>
              </a:spcAft>
              <a:buSzPts val="1800"/>
              <a:buChar char="●"/>
              <a:defRPr>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3275700" y="4465500"/>
            <a:ext cx="2592600" cy="5176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sz="1800"/>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01" name="Google Shape;101;p16"/>
          <p:cNvSpPr txBox="1">
            <a:spLocks noGrp="1"/>
          </p:cNvSpPr>
          <p:nvPr>
            <p:ph type="subTitle" idx="1"/>
          </p:nvPr>
        </p:nvSpPr>
        <p:spPr>
          <a:xfrm>
            <a:off x="2701311" y="2645839"/>
            <a:ext cx="3779700" cy="16164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1">
  <p:cSld name="Title 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84100" y="723200"/>
            <a:ext cx="37704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2">
  <p:cSld name="Title 2">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686450" y="723367"/>
            <a:ext cx="57741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756100" y="2881067"/>
            <a:ext cx="2491800" cy="1560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08" name="Google Shape;108;p19"/>
          <p:cNvSpPr txBox="1">
            <a:spLocks noGrp="1"/>
          </p:cNvSpPr>
          <p:nvPr>
            <p:ph type="subTitle" idx="1"/>
          </p:nvPr>
        </p:nvSpPr>
        <p:spPr>
          <a:xfrm>
            <a:off x="4744950" y="1415429"/>
            <a:ext cx="2000100" cy="88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09" name="Google Shape;109;p19"/>
          <p:cNvSpPr txBox="1">
            <a:spLocks noGrp="1"/>
          </p:cNvSpPr>
          <p:nvPr>
            <p:ph type="subTitle" idx="2"/>
          </p:nvPr>
        </p:nvSpPr>
        <p:spPr>
          <a:xfrm>
            <a:off x="4744950" y="3098548"/>
            <a:ext cx="2000100" cy="88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10" name="Google Shape;110;p19"/>
          <p:cNvSpPr txBox="1">
            <a:spLocks noGrp="1"/>
          </p:cNvSpPr>
          <p:nvPr>
            <p:ph type="subTitle" idx="3"/>
          </p:nvPr>
        </p:nvSpPr>
        <p:spPr>
          <a:xfrm>
            <a:off x="4744950" y="4781667"/>
            <a:ext cx="2000100" cy="886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11" name="Google Shape;111;p19"/>
          <p:cNvSpPr txBox="1">
            <a:spLocks noGrp="1"/>
          </p:cNvSpPr>
          <p:nvPr>
            <p:ph type="subTitle" idx="4"/>
          </p:nvPr>
        </p:nvSpPr>
        <p:spPr>
          <a:xfrm>
            <a:off x="5139150" y="963469"/>
            <a:ext cx="1211700" cy="61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12" name="Google Shape;112;p19"/>
          <p:cNvSpPr txBox="1">
            <a:spLocks noGrp="1"/>
          </p:cNvSpPr>
          <p:nvPr>
            <p:ph type="subTitle" idx="5"/>
          </p:nvPr>
        </p:nvSpPr>
        <p:spPr>
          <a:xfrm>
            <a:off x="5086500" y="2646588"/>
            <a:ext cx="1317000" cy="614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600" b="1">
                <a:solidFill>
                  <a:schemeClr val="lt1"/>
                </a:solidFill>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13" name="Google Shape;113;p19"/>
          <p:cNvSpPr txBox="1">
            <a:spLocks noGrp="1"/>
          </p:cNvSpPr>
          <p:nvPr>
            <p:ph type="subTitle" idx="6"/>
          </p:nvPr>
        </p:nvSpPr>
        <p:spPr>
          <a:xfrm>
            <a:off x="5086500" y="4329707"/>
            <a:ext cx="1317000" cy="61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2790950" y="723200"/>
            <a:ext cx="35781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16" name="Google Shape;116;p20"/>
          <p:cNvSpPr txBox="1">
            <a:spLocks noGrp="1"/>
          </p:cNvSpPr>
          <p:nvPr>
            <p:ph type="subTitle" idx="1"/>
          </p:nvPr>
        </p:nvSpPr>
        <p:spPr>
          <a:xfrm>
            <a:off x="1650101" y="4353676"/>
            <a:ext cx="2059200" cy="78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17" name="Google Shape;117;p20"/>
          <p:cNvSpPr txBox="1">
            <a:spLocks noGrp="1"/>
          </p:cNvSpPr>
          <p:nvPr>
            <p:ph type="subTitle" idx="2"/>
          </p:nvPr>
        </p:nvSpPr>
        <p:spPr>
          <a:xfrm>
            <a:off x="2413601" y="4067916"/>
            <a:ext cx="1295700" cy="50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b="1">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18" name="Google Shape;118;p20"/>
          <p:cNvSpPr txBox="1">
            <a:spLocks noGrp="1"/>
          </p:cNvSpPr>
          <p:nvPr>
            <p:ph type="subTitle" idx="3"/>
          </p:nvPr>
        </p:nvSpPr>
        <p:spPr>
          <a:xfrm>
            <a:off x="983800" y="2662775"/>
            <a:ext cx="2059200" cy="78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19" name="Google Shape;119;p20"/>
          <p:cNvSpPr txBox="1">
            <a:spLocks noGrp="1"/>
          </p:cNvSpPr>
          <p:nvPr>
            <p:ph type="subTitle" idx="4"/>
          </p:nvPr>
        </p:nvSpPr>
        <p:spPr>
          <a:xfrm>
            <a:off x="5736187" y="3506153"/>
            <a:ext cx="2059200" cy="7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20" name="Google Shape;120;p20"/>
          <p:cNvSpPr txBox="1">
            <a:spLocks noGrp="1"/>
          </p:cNvSpPr>
          <p:nvPr>
            <p:ph type="subTitle" idx="5"/>
          </p:nvPr>
        </p:nvSpPr>
        <p:spPr>
          <a:xfrm>
            <a:off x="5006047" y="5247747"/>
            <a:ext cx="2059200" cy="7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21" name="Google Shape;121;p20"/>
          <p:cNvSpPr txBox="1">
            <a:spLocks noGrp="1"/>
          </p:cNvSpPr>
          <p:nvPr>
            <p:ph type="subTitle" idx="6"/>
          </p:nvPr>
        </p:nvSpPr>
        <p:spPr>
          <a:xfrm>
            <a:off x="5019903" y="4915560"/>
            <a:ext cx="1295700" cy="50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Font typeface="Lora"/>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22" name="Google Shape;122;p20"/>
          <p:cNvSpPr txBox="1">
            <a:spLocks noGrp="1"/>
          </p:cNvSpPr>
          <p:nvPr>
            <p:ph type="subTitle" idx="7"/>
          </p:nvPr>
        </p:nvSpPr>
        <p:spPr>
          <a:xfrm>
            <a:off x="1747300" y="2384756"/>
            <a:ext cx="1295700" cy="504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Font typeface="Lora"/>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23" name="Google Shape;123;p20"/>
          <p:cNvSpPr txBox="1">
            <a:spLocks noGrp="1"/>
          </p:cNvSpPr>
          <p:nvPr>
            <p:ph type="subTitle" idx="8"/>
          </p:nvPr>
        </p:nvSpPr>
        <p:spPr>
          <a:xfrm>
            <a:off x="5740385" y="3222127"/>
            <a:ext cx="1295700" cy="504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1879275" y="723367"/>
            <a:ext cx="53877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26" name="Google Shape;126;p21"/>
          <p:cNvSpPr txBox="1">
            <a:spLocks noGrp="1"/>
          </p:cNvSpPr>
          <p:nvPr>
            <p:ph type="subTitle" idx="1"/>
          </p:nvPr>
        </p:nvSpPr>
        <p:spPr>
          <a:xfrm>
            <a:off x="1425775" y="4392317"/>
            <a:ext cx="1950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27" name="Google Shape;127;p21"/>
          <p:cNvSpPr txBox="1">
            <a:spLocks noGrp="1"/>
          </p:cNvSpPr>
          <p:nvPr>
            <p:ph type="subTitle" idx="2"/>
          </p:nvPr>
        </p:nvSpPr>
        <p:spPr>
          <a:xfrm>
            <a:off x="3596988" y="3961117"/>
            <a:ext cx="195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28" name="Google Shape;128;p21"/>
          <p:cNvSpPr txBox="1">
            <a:spLocks noGrp="1"/>
          </p:cNvSpPr>
          <p:nvPr>
            <p:ph type="subTitle" idx="3"/>
          </p:nvPr>
        </p:nvSpPr>
        <p:spPr>
          <a:xfrm>
            <a:off x="5768225" y="4900317"/>
            <a:ext cx="195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lt1"/>
                </a:solidFill>
                <a:latin typeface="Cabin Regular"/>
                <a:ea typeface="Cabin Regular"/>
                <a:cs typeface="Cabin Regular"/>
                <a:sym typeface="Cabin Regula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29" name="Google Shape;129;p21"/>
          <p:cNvSpPr txBox="1">
            <a:spLocks noGrp="1"/>
          </p:cNvSpPr>
          <p:nvPr>
            <p:ph type="subTitle" idx="4"/>
          </p:nvPr>
        </p:nvSpPr>
        <p:spPr>
          <a:xfrm>
            <a:off x="1794925" y="4449300"/>
            <a:ext cx="1211700" cy="3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b="1">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30" name="Google Shape;130;p21"/>
          <p:cNvSpPr txBox="1">
            <a:spLocks noGrp="1"/>
          </p:cNvSpPr>
          <p:nvPr>
            <p:ph type="subTitle" idx="5"/>
          </p:nvPr>
        </p:nvSpPr>
        <p:spPr>
          <a:xfrm>
            <a:off x="3966138" y="3475577"/>
            <a:ext cx="1211700" cy="4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b="1">
                <a:solidFill>
                  <a:schemeClr val="lt1"/>
                </a:solidFill>
                <a:latin typeface="Lora"/>
                <a:ea typeface="Lora"/>
                <a:cs typeface="Lora"/>
                <a:sym typeface="Lor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31" name="Google Shape;131;p21"/>
          <p:cNvSpPr txBox="1">
            <a:spLocks noGrp="1"/>
          </p:cNvSpPr>
          <p:nvPr>
            <p:ph type="subTitle" idx="6"/>
          </p:nvPr>
        </p:nvSpPr>
        <p:spPr>
          <a:xfrm>
            <a:off x="6137375" y="4428932"/>
            <a:ext cx="1211700" cy="4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b="1">
                <a:solidFill>
                  <a:schemeClr val="lt1"/>
                </a:solidFill>
                <a:latin typeface="Lora"/>
                <a:ea typeface="Lora"/>
                <a:cs typeface="Lora"/>
                <a:sym typeface="Lora"/>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2655225" y="723367"/>
            <a:ext cx="38397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34" name="Google Shape;134;p22"/>
          <p:cNvSpPr txBox="1">
            <a:spLocks noGrp="1"/>
          </p:cNvSpPr>
          <p:nvPr>
            <p:ph type="subTitle" idx="1"/>
          </p:nvPr>
        </p:nvSpPr>
        <p:spPr>
          <a:xfrm>
            <a:off x="1440900" y="5007617"/>
            <a:ext cx="2059200" cy="782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solidFill>
                  <a:schemeClr val="lt1"/>
                </a:solidFill>
                <a:latin typeface="Cabin Regular"/>
                <a:ea typeface="Cabin Regular"/>
                <a:cs typeface="Cabin Regular"/>
                <a:sym typeface="Cabin Regula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35" name="Google Shape;135;p22"/>
          <p:cNvSpPr txBox="1">
            <a:spLocks noGrp="1"/>
          </p:cNvSpPr>
          <p:nvPr>
            <p:ph type="subTitle" idx="2"/>
          </p:nvPr>
        </p:nvSpPr>
        <p:spPr>
          <a:xfrm>
            <a:off x="2166900" y="4612861"/>
            <a:ext cx="1333200" cy="589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b="1">
                <a:solidFill>
                  <a:schemeClr val="lt1"/>
                </a:solidFill>
                <a:latin typeface="Lora"/>
                <a:ea typeface="Lora"/>
                <a:cs typeface="Lora"/>
                <a:sym typeface="Lora"/>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36" name="Google Shape;136;p22"/>
          <p:cNvSpPr txBox="1">
            <a:spLocks noGrp="1"/>
          </p:cNvSpPr>
          <p:nvPr>
            <p:ph type="title" idx="3"/>
          </p:nvPr>
        </p:nvSpPr>
        <p:spPr>
          <a:xfrm>
            <a:off x="2166900" y="2881051"/>
            <a:ext cx="1333200" cy="589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37" name="Google Shape;137;p22"/>
          <p:cNvSpPr txBox="1">
            <a:spLocks noGrp="1"/>
          </p:cNvSpPr>
          <p:nvPr>
            <p:ph type="subTitle" idx="4"/>
          </p:nvPr>
        </p:nvSpPr>
        <p:spPr>
          <a:xfrm>
            <a:off x="1440900" y="3340719"/>
            <a:ext cx="2059200" cy="78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38" name="Google Shape;138;p22"/>
          <p:cNvSpPr txBox="1">
            <a:spLocks noGrp="1"/>
          </p:cNvSpPr>
          <p:nvPr>
            <p:ph type="title" idx="5"/>
          </p:nvPr>
        </p:nvSpPr>
        <p:spPr>
          <a:xfrm>
            <a:off x="5230500" y="2873067"/>
            <a:ext cx="1333200" cy="589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39" name="Google Shape;139;p22"/>
          <p:cNvSpPr txBox="1">
            <a:spLocks noGrp="1"/>
          </p:cNvSpPr>
          <p:nvPr>
            <p:ph type="subTitle" idx="6"/>
          </p:nvPr>
        </p:nvSpPr>
        <p:spPr>
          <a:xfrm>
            <a:off x="5230500" y="3330675"/>
            <a:ext cx="2059200" cy="7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40" name="Google Shape;140;p22"/>
          <p:cNvSpPr txBox="1">
            <a:spLocks noGrp="1"/>
          </p:cNvSpPr>
          <p:nvPr>
            <p:ph type="title" idx="7"/>
          </p:nvPr>
        </p:nvSpPr>
        <p:spPr>
          <a:xfrm>
            <a:off x="5230500" y="4552551"/>
            <a:ext cx="1333200" cy="589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600" b="1">
                <a:solidFill>
                  <a:schemeClr val="lt1"/>
                </a:solidFill>
                <a:latin typeface="Lora"/>
                <a:ea typeface="Lora"/>
                <a:cs typeface="Lora"/>
                <a:sym typeface="Lora"/>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41" name="Google Shape;141;p22"/>
          <p:cNvSpPr txBox="1">
            <a:spLocks noGrp="1"/>
          </p:cNvSpPr>
          <p:nvPr>
            <p:ph type="subTitle" idx="8"/>
          </p:nvPr>
        </p:nvSpPr>
        <p:spPr>
          <a:xfrm>
            <a:off x="5230500" y="5007623"/>
            <a:ext cx="2059200" cy="78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Cabin Regular"/>
                <a:ea typeface="Cabin Regular"/>
                <a:cs typeface="Cabin Regular"/>
                <a:sym typeface="Cabin Regular"/>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3">
  <p:cSld name="Title 3">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239660" y="709267"/>
            <a:ext cx="26805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6"/>
          <p:cNvGrpSpPr/>
          <p:nvPr/>
        </p:nvGrpSpPr>
        <p:grpSpPr>
          <a:xfrm>
            <a:off x="-1440509" y="-1538298"/>
            <a:ext cx="13405964" cy="13005540"/>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4">
  <p:cSld name="Title 4">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295100" y="723367"/>
            <a:ext cx="25860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5">
  <p:cSld name="Title 5">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2341800" y="723200"/>
            <a:ext cx="44649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ercentages">
  <p:cSld name="Percentages">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2075700" y="741367"/>
            <a:ext cx="4997100" cy="1075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50" name="Google Shape;150;p26"/>
          <p:cNvSpPr txBox="1">
            <a:spLocks noGrp="1"/>
          </p:cNvSpPr>
          <p:nvPr>
            <p:ph type="subTitle" idx="1"/>
          </p:nvPr>
        </p:nvSpPr>
        <p:spPr>
          <a:xfrm>
            <a:off x="1406575" y="5230467"/>
            <a:ext cx="2355900" cy="8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1" name="Google Shape;151;p26"/>
          <p:cNvSpPr txBox="1">
            <a:spLocks noGrp="1"/>
          </p:cNvSpPr>
          <p:nvPr>
            <p:ph type="subTitle" idx="2"/>
          </p:nvPr>
        </p:nvSpPr>
        <p:spPr>
          <a:xfrm>
            <a:off x="5381517" y="5230467"/>
            <a:ext cx="2355900" cy="8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52" name="Google Shape;152;p26"/>
          <p:cNvSpPr txBox="1">
            <a:spLocks noGrp="1"/>
          </p:cNvSpPr>
          <p:nvPr>
            <p:ph type="title" idx="3" hasCustomPrompt="1"/>
          </p:nvPr>
        </p:nvSpPr>
        <p:spPr>
          <a:xfrm>
            <a:off x="1701046" y="4064667"/>
            <a:ext cx="1767000" cy="10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4800">
                <a:solidFill>
                  <a:schemeClr val="accent6"/>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3" name="Google Shape;153;p26"/>
          <p:cNvSpPr txBox="1">
            <a:spLocks noGrp="1"/>
          </p:cNvSpPr>
          <p:nvPr>
            <p:ph type="title" idx="4" hasCustomPrompt="1"/>
          </p:nvPr>
        </p:nvSpPr>
        <p:spPr>
          <a:xfrm>
            <a:off x="5980788" y="3963067"/>
            <a:ext cx="1767000" cy="107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800"/>
              <a:buNone/>
              <a:defRPr sz="4800">
                <a:solidFill>
                  <a:schemeClr val="accent6"/>
                </a:solidFill>
              </a:defRPr>
            </a:lvl1pPr>
            <a:lvl2pPr lvl="1" algn="ctr" rtl="0">
              <a:spcBef>
                <a:spcPts val="0"/>
              </a:spcBef>
              <a:spcAft>
                <a:spcPts val="0"/>
              </a:spcAft>
              <a:buClr>
                <a:schemeClr val="accent2"/>
              </a:buClr>
              <a:buSzPts val="4800"/>
              <a:buNone/>
              <a:defRPr sz="4800">
                <a:solidFill>
                  <a:schemeClr val="accent2"/>
                </a:solidFill>
              </a:defRPr>
            </a:lvl2pPr>
            <a:lvl3pPr lvl="2" algn="ctr" rtl="0">
              <a:spcBef>
                <a:spcPts val="0"/>
              </a:spcBef>
              <a:spcAft>
                <a:spcPts val="0"/>
              </a:spcAft>
              <a:buClr>
                <a:schemeClr val="accent2"/>
              </a:buClr>
              <a:buSzPts val="4800"/>
              <a:buNone/>
              <a:defRPr sz="4800">
                <a:solidFill>
                  <a:schemeClr val="accent2"/>
                </a:solidFill>
              </a:defRPr>
            </a:lvl3pPr>
            <a:lvl4pPr lvl="3" algn="ctr" rtl="0">
              <a:spcBef>
                <a:spcPts val="0"/>
              </a:spcBef>
              <a:spcAft>
                <a:spcPts val="0"/>
              </a:spcAft>
              <a:buClr>
                <a:schemeClr val="accent2"/>
              </a:buClr>
              <a:buSzPts val="4800"/>
              <a:buNone/>
              <a:defRPr sz="4800">
                <a:solidFill>
                  <a:schemeClr val="accent2"/>
                </a:solidFill>
              </a:defRPr>
            </a:lvl4pPr>
            <a:lvl5pPr lvl="4" algn="ctr" rtl="0">
              <a:spcBef>
                <a:spcPts val="0"/>
              </a:spcBef>
              <a:spcAft>
                <a:spcPts val="0"/>
              </a:spcAft>
              <a:buClr>
                <a:schemeClr val="accent2"/>
              </a:buClr>
              <a:buSzPts val="4800"/>
              <a:buNone/>
              <a:defRPr sz="4800">
                <a:solidFill>
                  <a:schemeClr val="accent2"/>
                </a:solidFill>
              </a:defRPr>
            </a:lvl5pPr>
            <a:lvl6pPr lvl="5" algn="ctr" rtl="0">
              <a:spcBef>
                <a:spcPts val="0"/>
              </a:spcBef>
              <a:spcAft>
                <a:spcPts val="0"/>
              </a:spcAft>
              <a:buClr>
                <a:schemeClr val="accent2"/>
              </a:buClr>
              <a:buSzPts val="4800"/>
              <a:buNone/>
              <a:defRPr sz="4800">
                <a:solidFill>
                  <a:schemeClr val="accent2"/>
                </a:solidFill>
              </a:defRPr>
            </a:lvl6pPr>
            <a:lvl7pPr lvl="6" algn="ctr" rtl="0">
              <a:spcBef>
                <a:spcPts val="0"/>
              </a:spcBef>
              <a:spcAft>
                <a:spcPts val="0"/>
              </a:spcAft>
              <a:buClr>
                <a:schemeClr val="accent2"/>
              </a:buClr>
              <a:buSzPts val="4800"/>
              <a:buNone/>
              <a:defRPr sz="4800">
                <a:solidFill>
                  <a:schemeClr val="accent2"/>
                </a:solidFill>
              </a:defRPr>
            </a:lvl7pPr>
            <a:lvl8pPr lvl="7" algn="ctr" rtl="0">
              <a:spcBef>
                <a:spcPts val="0"/>
              </a:spcBef>
              <a:spcAft>
                <a:spcPts val="0"/>
              </a:spcAft>
              <a:buClr>
                <a:schemeClr val="accent2"/>
              </a:buClr>
              <a:buSzPts val="4800"/>
              <a:buNone/>
              <a:defRPr sz="4800">
                <a:solidFill>
                  <a:schemeClr val="accent2"/>
                </a:solidFill>
              </a:defRPr>
            </a:lvl8pPr>
            <a:lvl9pPr lvl="8" algn="ctr" rtl="0">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6">
  <p:cSld name="Title 6">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2849180" y="723200"/>
            <a:ext cx="34785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7">
  <p:cSld name="Title 7">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2789450" y="723200"/>
            <a:ext cx="35865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91250" y="734567"/>
            <a:ext cx="2744100" cy="10976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60" name="Google Shape;160;p29"/>
          <p:cNvSpPr txBox="1">
            <a:spLocks noGrp="1"/>
          </p:cNvSpPr>
          <p:nvPr>
            <p:ph type="subTitle" idx="1"/>
          </p:nvPr>
        </p:nvSpPr>
        <p:spPr>
          <a:xfrm>
            <a:off x="1901350" y="3716867"/>
            <a:ext cx="21405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400" b="1">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61" name="Google Shape;161;p29"/>
          <p:cNvSpPr txBox="1">
            <a:spLocks noGrp="1"/>
          </p:cNvSpPr>
          <p:nvPr>
            <p:ph type="subTitle" idx="2"/>
          </p:nvPr>
        </p:nvSpPr>
        <p:spPr>
          <a:xfrm>
            <a:off x="1984451" y="4315367"/>
            <a:ext cx="2294400" cy="1097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62" name="Google Shape;162;p29"/>
          <p:cNvSpPr txBox="1">
            <a:spLocks noGrp="1"/>
          </p:cNvSpPr>
          <p:nvPr>
            <p:ph type="subTitle" idx="3"/>
          </p:nvPr>
        </p:nvSpPr>
        <p:spPr>
          <a:xfrm>
            <a:off x="4669325" y="3706393"/>
            <a:ext cx="26343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400" b="1">
                <a:latin typeface="Lora"/>
                <a:ea typeface="Lora"/>
                <a:cs typeface="Lora"/>
                <a:sym typeface="Lor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
        <p:nvSpPr>
          <p:cNvPr id="163" name="Google Shape;163;p29"/>
          <p:cNvSpPr txBox="1">
            <a:spLocks noGrp="1"/>
          </p:cNvSpPr>
          <p:nvPr>
            <p:ph type="subTitle" idx="4"/>
          </p:nvPr>
        </p:nvSpPr>
        <p:spPr>
          <a:xfrm>
            <a:off x="4730349" y="4271367"/>
            <a:ext cx="2294400" cy="1185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418650" y="724527"/>
            <a:ext cx="22590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66" name="Google Shape;166;p30"/>
          <p:cNvSpPr txBox="1">
            <a:spLocks noGrp="1"/>
          </p:cNvSpPr>
          <p:nvPr>
            <p:ph type="subTitle" idx="1"/>
          </p:nvPr>
        </p:nvSpPr>
        <p:spPr>
          <a:xfrm>
            <a:off x="2532150" y="1978533"/>
            <a:ext cx="4079700" cy="12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atin typeface="Cabin Regular"/>
                <a:ea typeface="Cabin Regular"/>
                <a:cs typeface="Cabin Regular"/>
                <a:sym typeface="Cabi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67" name="Google Shape;167;p30"/>
          <p:cNvSpPr txBox="1">
            <a:spLocks noGrp="1"/>
          </p:cNvSpPr>
          <p:nvPr>
            <p:ph type="subTitle" idx="2"/>
          </p:nvPr>
        </p:nvSpPr>
        <p:spPr>
          <a:xfrm>
            <a:off x="2650225" y="5543316"/>
            <a:ext cx="37725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r>
              <a:rPr lang="en-US"/>
              <a:t>Click to edit Master subtitle style</a:t>
            </a:r>
            <a:endParaRPr/>
          </a:p>
        </p:txBody>
      </p:sp>
      <p:sp>
        <p:nvSpPr>
          <p:cNvPr id="168" name="Google Shape;168;p30"/>
          <p:cNvSpPr txBox="1"/>
          <p:nvPr/>
        </p:nvSpPr>
        <p:spPr>
          <a:xfrm>
            <a:off x="2769243" y="4854100"/>
            <a:ext cx="3587700" cy="763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bin Regular"/>
                <a:ea typeface="Cabin Regular"/>
                <a:cs typeface="Cabin Regular"/>
                <a:sym typeface="Cabin Regular"/>
              </a:rPr>
              <a:t>CREDITS: This presentation template was created by </a:t>
            </a:r>
            <a:r>
              <a:rPr lang="en" sz="1000">
                <a:solidFill>
                  <a:schemeClr val="lt1"/>
                </a:solidFill>
                <a:uFill>
                  <a:noFill/>
                </a:uFill>
                <a:latin typeface="Cabin Regular"/>
                <a:ea typeface="Cabin Regular"/>
                <a:cs typeface="Cabin Regular"/>
                <a:sym typeface="Cabin Regular"/>
                <a:hlinkClick r:id="rId3">
                  <a:extLst>
                    <a:ext uri="{A12FA001-AC4F-418D-AE19-62706E023703}">
                      <ahyp:hlinkClr xmlns:ahyp="http://schemas.microsoft.com/office/drawing/2018/hyperlinkcolor" val="tx"/>
                    </a:ext>
                  </a:extLst>
                </a:hlinkClick>
              </a:rPr>
              <a:t>Slidesgo</a:t>
            </a:r>
            <a:r>
              <a:rPr lang="en" sz="1000">
                <a:solidFill>
                  <a:schemeClr val="lt1"/>
                </a:solidFill>
                <a:latin typeface="Cabin Regular"/>
                <a:ea typeface="Cabin Regular"/>
                <a:cs typeface="Cabin Regular"/>
                <a:sym typeface="Cabin Regular"/>
              </a:rPr>
              <a:t>, including icons by </a:t>
            </a:r>
            <a:r>
              <a:rPr lang="en" sz="1000">
                <a:solidFill>
                  <a:schemeClr val="lt1"/>
                </a:solidFill>
                <a:uFill>
                  <a:noFill/>
                </a:uFill>
                <a:latin typeface="Cabin Regular"/>
                <a:ea typeface="Cabin Regular"/>
                <a:cs typeface="Cabin Regular"/>
                <a:sym typeface="Cabin Regular"/>
                <a:hlinkClick r:id="rId4">
                  <a:extLst>
                    <a:ext uri="{A12FA001-AC4F-418D-AE19-62706E023703}">
                      <ahyp:hlinkClr xmlns:ahyp="http://schemas.microsoft.com/office/drawing/2018/hyperlinkcolor" val="tx"/>
                    </a:ext>
                  </a:extLst>
                </a:hlinkClick>
              </a:rPr>
              <a:t>Flaticon</a:t>
            </a:r>
            <a:r>
              <a:rPr lang="en" sz="1000">
                <a:solidFill>
                  <a:schemeClr val="lt1"/>
                </a:solidFill>
                <a:latin typeface="Cabin Regular"/>
                <a:ea typeface="Cabin Regular"/>
                <a:cs typeface="Cabin Regular"/>
                <a:sym typeface="Cabin Regular"/>
              </a:rPr>
              <a:t>, infographics &amp; images by </a:t>
            </a:r>
            <a:r>
              <a:rPr lang="en" sz="1000">
                <a:solidFill>
                  <a:schemeClr val="lt1"/>
                </a:solidFill>
                <a:uFill>
                  <a:noFill/>
                </a:uFill>
                <a:latin typeface="Cabin Regular"/>
                <a:ea typeface="Cabin Regular"/>
                <a:cs typeface="Cabin Regular"/>
                <a:sym typeface="Cabin Regular"/>
                <a:hlinkClick r:id="rId5">
                  <a:extLst>
                    <a:ext uri="{A12FA001-AC4F-418D-AE19-62706E023703}">
                      <ahyp:hlinkClr xmlns:ahyp="http://schemas.microsoft.com/office/drawing/2018/hyperlinkcolor" val="tx"/>
                    </a:ext>
                  </a:extLst>
                </a:hlinkClick>
              </a:rPr>
              <a:t>Freepik</a:t>
            </a:r>
            <a:endParaRPr sz="1000">
              <a:solidFill>
                <a:schemeClr val="lt1"/>
              </a:solidFill>
              <a:latin typeface="Cabin Regular"/>
              <a:ea typeface="Cabin Regular"/>
              <a:cs typeface="Cabin Regular"/>
              <a:sym typeface="Cabin Regul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one column 2">
  <p:cSld name="Title and one column 2">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410200" y="723367"/>
            <a:ext cx="23226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71" name="Google Shape;171;p31"/>
          <p:cNvSpPr txBox="1">
            <a:spLocks noGrp="1"/>
          </p:cNvSpPr>
          <p:nvPr>
            <p:ph type="subTitle" idx="1"/>
          </p:nvPr>
        </p:nvSpPr>
        <p:spPr>
          <a:xfrm>
            <a:off x="1587650" y="2408933"/>
            <a:ext cx="6160800" cy="2871600"/>
          </a:xfrm>
          <a:prstGeom prst="rect">
            <a:avLst/>
          </a:prstGeom>
        </p:spPr>
        <p:txBody>
          <a:bodyPr spcFirstLastPara="1" wrap="square" lIns="91425" tIns="91425" rIns="91425" bIns="91425" anchor="t" anchorCtr="0">
            <a:noAutofit/>
          </a:bodyPr>
          <a:lstStyle>
            <a:lvl1pPr lvl="0">
              <a:spcBef>
                <a:spcPts val="300"/>
              </a:spcBef>
              <a:spcAft>
                <a:spcPts val="0"/>
              </a:spcAft>
              <a:buSzPts val="1800"/>
              <a:buChar char="●"/>
              <a:defRPr sz="1400">
                <a:latin typeface="Cabin Regular"/>
                <a:ea typeface="Cabin Regular"/>
                <a:cs typeface="Cabin Regular"/>
                <a:sym typeface="Cabin Regular"/>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2"/>
          <p:cNvSpPr txBox="1">
            <a:spLocks noGrp="1"/>
          </p:cNvSpPr>
          <p:nvPr>
            <p:ph type="title"/>
          </p:nvPr>
        </p:nvSpPr>
        <p:spPr>
          <a:xfrm>
            <a:off x="3083175" y="723200"/>
            <a:ext cx="29835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74" name="Google Shape;174;p32"/>
          <p:cNvSpPr txBox="1">
            <a:spLocks noGrp="1"/>
          </p:cNvSpPr>
          <p:nvPr>
            <p:ph type="subTitle" idx="1"/>
          </p:nvPr>
        </p:nvSpPr>
        <p:spPr>
          <a:xfrm>
            <a:off x="872400" y="2335267"/>
            <a:ext cx="3583800" cy="3675200"/>
          </a:xfrm>
          <a:prstGeom prst="rect">
            <a:avLst/>
          </a:prstGeom>
        </p:spPr>
        <p:txBody>
          <a:bodyPr spcFirstLastPara="1" wrap="square" lIns="91425" tIns="91425" rIns="91425" bIns="91425" anchor="t" anchorCtr="0">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r>
              <a:rPr lang="en-US"/>
              <a:t>Click to edit Master subtitle style</a:t>
            </a:r>
            <a:endParaRPr/>
          </a:p>
        </p:txBody>
      </p:sp>
      <p:sp>
        <p:nvSpPr>
          <p:cNvPr id="175" name="Google Shape;175;p32"/>
          <p:cNvSpPr txBox="1">
            <a:spLocks noGrp="1"/>
          </p:cNvSpPr>
          <p:nvPr>
            <p:ph type="subTitle" idx="2"/>
          </p:nvPr>
        </p:nvSpPr>
        <p:spPr>
          <a:xfrm>
            <a:off x="4536475" y="2337127"/>
            <a:ext cx="3655500" cy="2912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Cabin Regular"/>
              <a:buNone/>
              <a:defRPr sz="1200"/>
            </a:lvl1pPr>
            <a:lvl2pPr lvl="1">
              <a:spcBef>
                <a:spcPts val="1600"/>
              </a:spcBef>
              <a:spcAft>
                <a:spcPts val="0"/>
              </a:spcAft>
              <a:buClr>
                <a:schemeClr val="lt1"/>
              </a:buClr>
              <a:buSzPts val="1400"/>
              <a:buNone/>
              <a:defRPr/>
            </a:lvl2pPr>
            <a:lvl3pPr lvl="2">
              <a:spcBef>
                <a:spcPts val="1600"/>
              </a:spcBef>
              <a:spcAft>
                <a:spcPts val="0"/>
              </a:spcAft>
              <a:buClr>
                <a:schemeClr val="lt1"/>
              </a:buClr>
              <a:buSzPts val="1400"/>
              <a:buNone/>
              <a:defRPr/>
            </a:lvl3pPr>
            <a:lvl4pPr lvl="3">
              <a:spcBef>
                <a:spcPts val="1600"/>
              </a:spcBef>
              <a:spcAft>
                <a:spcPts val="0"/>
              </a:spcAft>
              <a:buClr>
                <a:schemeClr val="lt1"/>
              </a:buClr>
              <a:buSzPts val="1400"/>
              <a:buNone/>
              <a:defRPr/>
            </a:lvl4pPr>
            <a:lvl5pPr lvl="4">
              <a:spcBef>
                <a:spcPts val="1600"/>
              </a:spcBef>
              <a:spcAft>
                <a:spcPts val="0"/>
              </a:spcAft>
              <a:buClr>
                <a:schemeClr val="lt1"/>
              </a:buClr>
              <a:buSzPts val="1400"/>
              <a:buNone/>
              <a:defRPr/>
            </a:lvl5pPr>
            <a:lvl6pPr lvl="5">
              <a:spcBef>
                <a:spcPts val="1600"/>
              </a:spcBef>
              <a:spcAft>
                <a:spcPts val="0"/>
              </a:spcAft>
              <a:buClr>
                <a:schemeClr val="lt1"/>
              </a:buClr>
              <a:buSzPts val="1400"/>
              <a:buNone/>
              <a:defRPr/>
            </a:lvl6pPr>
            <a:lvl7pPr lvl="6">
              <a:spcBef>
                <a:spcPts val="1600"/>
              </a:spcBef>
              <a:spcAft>
                <a:spcPts val="0"/>
              </a:spcAft>
              <a:buClr>
                <a:schemeClr val="lt1"/>
              </a:buClr>
              <a:buSzPts val="1400"/>
              <a:buNone/>
              <a:defRPr/>
            </a:lvl7pPr>
            <a:lvl8pPr lvl="7">
              <a:spcBef>
                <a:spcPts val="1600"/>
              </a:spcBef>
              <a:spcAft>
                <a:spcPts val="0"/>
              </a:spcAft>
              <a:buClr>
                <a:schemeClr val="lt1"/>
              </a:buClr>
              <a:buSzPts val="1400"/>
              <a:buNone/>
              <a:defRPr/>
            </a:lvl8pPr>
            <a:lvl9pPr lvl="8">
              <a:spcBef>
                <a:spcPts val="1600"/>
              </a:spcBef>
              <a:spcAft>
                <a:spcPts val="1600"/>
              </a:spcAft>
              <a:buClr>
                <a:schemeClr val="lt1"/>
              </a:buClr>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1608476" y="723200"/>
            <a:ext cx="5941500" cy="11088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r>
              <a:rPr lang="en-US"/>
              <a:t>Click to edit Master title style</a:t>
            </a:r>
            <a:endParaRPr/>
          </a:p>
        </p:txBody>
      </p:sp>
      <p:sp>
        <p:nvSpPr>
          <p:cNvPr id="178" name="Google Shape;178;p33"/>
          <p:cNvSpPr txBox="1">
            <a:spLocks noGrp="1"/>
          </p:cNvSpPr>
          <p:nvPr>
            <p:ph type="subTitle" idx="1"/>
          </p:nvPr>
        </p:nvSpPr>
        <p:spPr>
          <a:xfrm>
            <a:off x="872400" y="2335267"/>
            <a:ext cx="3816600" cy="3675200"/>
          </a:xfrm>
          <a:prstGeom prst="rect">
            <a:avLst/>
          </a:prstGeom>
        </p:spPr>
        <p:txBody>
          <a:bodyPr spcFirstLastPara="1" wrap="square" lIns="91425" tIns="91425" rIns="91425" bIns="91425" anchor="t" anchorCtr="0">
            <a:noAutofit/>
          </a:bodyPr>
          <a:lstStyle>
            <a:lvl1pPr lvl="0" rtl="0">
              <a:spcBef>
                <a:spcPts val="300"/>
              </a:spcBef>
              <a:spcAft>
                <a:spcPts val="0"/>
              </a:spcAft>
              <a:buSzPts val="1200"/>
              <a:buChar char="●"/>
              <a:defRPr sz="1200">
                <a:latin typeface="Cabin Regular"/>
                <a:ea typeface="Cabin Regular"/>
                <a:cs typeface="Cabin Regular"/>
                <a:sym typeface="Cabin Regul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r>
              <a:rPr lang="en-US"/>
              <a:t>Click to edit Master subtitle style</a:t>
            </a:r>
            <a:endParaRPr/>
          </a:p>
        </p:txBody>
      </p:sp>
      <p:sp>
        <p:nvSpPr>
          <p:cNvPr id="179" name="Google Shape;179;p33"/>
          <p:cNvSpPr txBox="1">
            <a:spLocks noGrp="1"/>
          </p:cNvSpPr>
          <p:nvPr>
            <p:ph type="subTitle" idx="2"/>
          </p:nvPr>
        </p:nvSpPr>
        <p:spPr>
          <a:xfrm>
            <a:off x="4536475" y="2337133"/>
            <a:ext cx="3816600" cy="367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Cabin Regular"/>
              <a:buChar char="●"/>
              <a:defRPr sz="1200"/>
            </a:lvl1pPr>
            <a:lvl2pPr lvl="1" rtl="0">
              <a:spcBef>
                <a:spcPts val="1600"/>
              </a:spcBef>
              <a:spcAft>
                <a:spcPts val="0"/>
              </a:spcAft>
              <a:buClr>
                <a:schemeClr val="lt1"/>
              </a:buClr>
              <a:buSzPts val="1400"/>
              <a:buChar char="○"/>
              <a:defRPr/>
            </a:lvl2pPr>
            <a:lvl3pPr lvl="2" rtl="0">
              <a:spcBef>
                <a:spcPts val="1600"/>
              </a:spcBef>
              <a:spcAft>
                <a:spcPts val="0"/>
              </a:spcAft>
              <a:buClr>
                <a:schemeClr val="lt1"/>
              </a:buClr>
              <a:buSzPts val="1400"/>
              <a:buChar char="■"/>
              <a:defRPr/>
            </a:lvl3pPr>
            <a:lvl4pPr lvl="3" rtl="0">
              <a:spcBef>
                <a:spcPts val="1600"/>
              </a:spcBef>
              <a:spcAft>
                <a:spcPts val="0"/>
              </a:spcAft>
              <a:buClr>
                <a:schemeClr val="lt1"/>
              </a:buClr>
              <a:buSzPts val="1400"/>
              <a:buChar char="●"/>
              <a:defRPr/>
            </a:lvl4pPr>
            <a:lvl5pPr lvl="4" rtl="0">
              <a:spcBef>
                <a:spcPts val="1600"/>
              </a:spcBef>
              <a:spcAft>
                <a:spcPts val="0"/>
              </a:spcAft>
              <a:buClr>
                <a:schemeClr val="lt1"/>
              </a:buClr>
              <a:buSzPts val="1400"/>
              <a:buChar char="○"/>
              <a:defRPr/>
            </a:lvl5pPr>
            <a:lvl6pPr lvl="5" rtl="0">
              <a:spcBef>
                <a:spcPts val="1600"/>
              </a:spcBef>
              <a:spcAft>
                <a:spcPts val="0"/>
              </a:spcAft>
              <a:buClr>
                <a:schemeClr val="lt1"/>
              </a:buClr>
              <a:buSzPts val="1400"/>
              <a:buChar char="■"/>
              <a:defRPr/>
            </a:lvl6pPr>
            <a:lvl7pPr lvl="6" rtl="0">
              <a:spcBef>
                <a:spcPts val="1600"/>
              </a:spcBef>
              <a:spcAft>
                <a:spcPts val="0"/>
              </a:spcAft>
              <a:buClr>
                <a:schemeClr val="lt1"/>
              </a:buClr>
              <a:buSzPts val="1400"/>
              <a:buChar char="●"/>
              <a:defRPr/>
            </a:lvl7pPr>
            <a:lvl8pPr lvl="7" rtl="0">
              <a:spcBef>
                <a:spcPts val="1600"/>
              </a:spcBef>
              <a:spcAft>
                <a:spcPts val="0"/>
              </a:spcAft>
              <a:buClr>
                <a:schemeClr val="lt1"/>
              </a:buClr>
              <a:buSzPts val="1400"/>
              <a:buChar char="○"/>
              <a:defRPr/>
            </a:lvl8pPr>
            <a:lvl9pPr lvl="8" rtl="0">
              <a:spcBef>
                <a:spcPts val="1600"/>
              </a:spcBef>
              <a:spcAft>
                <a:spcPts val="1600"/>
              </a:spcAft>
              <a:buClr>
                <a:schemeClr val="lt1"/>
              </a:buClr>
              <a:buSzPts val="1400"/>
              <a:buChar char="■"/>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grpSp>
        <p:nvGrpSpPr>
          <p:cNvPr id="67" name="Google Shape;67;p7"/>
          <p:cNvGrpSpPr/>
          <p:nvPr/>
        </p:nvGrpSpPr>
        <p:grpSpPr>
          <a:xfrm>
            <a:off x="-1645549" y="-2687820"/>
            <a:ext cx="14188757" cy="13450587"/>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628533"/>
            <a:ext cx="2946900" cy="36716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r>
              <a:rPr lang="en-US"/>
              <a:t>Click to edit Master text styles</a:t>
            </a:r>
          </a:p>
        </p:txBody>
      </p:sp>
      <p:sp>
        <p:nvSpPr>
          <p:cNvPr id="80" name="Google Shape;80;p7"/>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DC1D9BE8-31C8-4248-B572-4CF863D958BB}" type="datetimeFigureOut">
              <a:rPr lang="en-US" smtClean="0"/>
              <a:t>12/24/20</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8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41950" y="2118767"/>
            <a:ext cx="4460100" cy="201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4700"/>
              <a:buNone/>
              <a:defRPr sz="4700">
                <a:solidFill>
                  <a:schemeClr val="dk2"/>
                </a:solidFill>
              </a:defRPr>
            </a:lvl1pPr>
            <a:lvl2pPr lvl="1" algn="ctr">
              <a:spcBef>
                <a:spcPts val="0"/>
              </a:spcBef>
              <a:spcAft>
                <a:spcPts val="0"/>
              </a:spcAft>
              <a:buClr>
                <a:schemeClr val="dk2"/>
              </a:buClr>
              <a:buSzPts val="6000"/>
              <a:buNone/>
              <a:defRPr sz="6000">
                <a:solidFill>
                  <a:schemeClr val="dk2"/>
                </a:solidFill>
              </a:defRPr>
            </a:lvl2pPr>
            <a:lvl3pPr lvl="2" algn="ctr">
              <a:spcBef>
                <a:spcPts val="0"/>
              </a:spcBef>
              <a:spcAft>
                <a:spcPts val="0"/>
              </a:spcAft>
              <a:buClr>
                <a:schemeClr val="dk2"/>
              </a:buClr>
              <a:buSzPts val="6000"/>
              <a:buNone/>
              <a:defRPr sz="6000">
                <a:solidFill>
                  <a:schemeClr val="dk2"/>
                </a:solidFill>
              </a:defRPr>
            </a:lvl3pPr>
            <a:lvl4pPr lvl="3" algn="ctr">
              <a:spcBef>
                <a:spcPts val="0"/>
              </a:spcBef>
              <a:spcAft>
                <a:spcPts val="0"/>
              </a:spcAft>
              <a:buClr>
                <a:schemeClr val="dk2"/>
              </a:buClr>
              <a:buSzPts val="6000"/>
              <a:buNone/>
              <a:defRPr sz="6000">
                <a:solidFill>
                  <a:schemeClr val="dk2"/>
                </a:solidFill>
              </a:defRPr>
            </a:lvl4pPr>
            <a:lvl5pPr lvl="4" algn="ctr">
              <a:spcBef>
                <a:spcPts val="0"/>
              </a:spcBef>
              <a:spcAft>
                <a:spcPts val="0"/>
              </a:spcAft>
              <a:buClr>
                <a:schemeClr val="dk2"/>
              </a:buClr>
              <a:buSzPts val="6000"/>
              <a:buNone/>
              <a:defRPr sz="6000">
                <a:solidFill>
                  <a:schemeClr val="dk2"/>
                </a:solidFill>
              </a:defRPr>
            </a:lvl5pPr>
            <a:lvl6pPr lvl="5" algn="ctr">
              <a:spcBef>
                <a:spcPts val="0"/>
              </a:spcBef>
              <a:spcAft>
                <a:spcPts val="0"/>
              </a:spcAft>
              <a:buClr>
                <a:schemeClr val="dk2"/>
              </a:buClr>
              <a:buSzPts val="6000"/>
              <a:buNone/>
              <a:defRPr sz="6000">
                <a:solidFill>
                  <a:schemeClr val="dk2"/>
                </a:solidFill>
              </a:defRPr>
            </a:lvl6pPr>
            <a:lvl7pPr lvl="6" algn="ctr">
              <a:spcBef>
                <a:spcPts val="0"/>
              </a:spcBef>
              <a:spcAft>
                <a:spcPts val="0"/>
              </a:spcAft>
              <a:buClr>
                <a:schemeClr val="dk2"/>
              </a:buClr>
              <a:buSzPts val="6000"/>
              <a:buNone/>
              <a:defRPr sz="6000">
                <a:solidFill>
                  <a:schemeClr val="dk2"/>
                </a:solidFill>
              </a:defRPr>
            </a:lvl7pPr>
            <a:lvl8pPr lvl="7" algn="ctr">
              <a:spcBef>
                <a:spcPts val="0"/>
              </a:spcBef>
              <a:spcAft>
                <a:spcPts val="0"/>
              </a:spcAft>
              <a:buClr>
                <a:schemeClr val="dk2"/>
              </a:buClr>
              <a:buSzPts val="6000"/>
              <a:buNone/>
              <a:defRPr sz="6000">
                <a:solidFill>
                  <a:schemeClr val="dk2"/>
                </a:solidFill>
              </a:defRPr>
            </a:lvl8pPr>
            <a:lvl9pPr lvl="8" algn="ctr">
              <a:spcBef>
                <a:spcPts val="0"/>
              </a:spcBef>
              <a:spcAft>
                <a:spcPts val="0"/>
              </a:spcAft>
              <a:buClr>
                <a:schemeClr val="dk2"/>
              </a:buClr>
              <a:buSzPts val="6000"/>
              <a:buNone/>
              <a:defRPr sz="6000">
                <a:solidFill>
                  <a:schemeClr val="dk2"/>
                </a:solidFill>
              </a:defRPr>
            </a:lvl9pPr>
          </a:lstStyle>
          <a:p>
            <a:r>
              <a:rPr lang="en-US"/>
              <a:t>Click to edit Master title style</a:t>
            </a:r>
            <a:endParaRPr/>
          </a:p>
        </p:txBody>
      </p:sp>
      <p:sp>
        <p:nvSpPr>
          <p:cNvPr id="10" name="Google Shape;10;p2"/>
          <p:cNvSpPr txBox="1">
            <a:spLocks noGrp="1"/>
          </p:cNvSpPr>
          <p:nvPr>
            <p:ph type="subTitle" idx="1"/>
          </p:nvPr>
        </p:nvSpPr>
        <p:spPr>
          <a:xfrm>
            <a:off x="2657400" y="4421567"/>
            <a:ext cx="3829200" cy="33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800"/>
              <a:buNone/>
              <a:defRPr sz="1400">
                <a:solidFill>
                  <a:schemeClr val="dk2"/>
                </a:solidFill>
              </a:defRPr>
            </a:lvl1pPr>
            <a:lvl2pPr lvl="1" algn="ctr">
              <a:lnSpc>
                <a:spcPct val="100000"/>
              </a:lnSpc>
              <a:spcBef>
                <a:spcPts val="0"/>
              </a:spcBef>
              <a:spcAft>
                <a:spcPts val="0"/>
              </a:spcAft>
              <a:buClr>
                <a:schemeClr val="dk2"/>
              </a:buClr>
              <a:buSzPts val="2800"/>
              <a:buNone/>
              <a:defRPr sz="2800">
                <a:solidFill>
                  <a:schemeClr val="dk2"/>
                </a:solidFill>
              </a:defRPr>
            </a:lvl2pPr>
            <a:lvl3pPr lvl="2" algn="ctr">
              <a:lnSpc>
                <a:spcPct val="100000"/>
              </a:lnSpc>
              <a:spcBef>
                <a:spcPts val="0"/>
              </a:spcBef>
              <a:spcAft>
                <a:spcPts val="0"/>
              </a:spcAft>
              <a:buClr>
                <a:schemeClr val="dk2"/>
              </a:buClr>
              <a:buSzPts val="2800"/>
              <a:buNone/>
              <a:defRPr sz="2800">
                <a:solidFill>
                  <a:schemeClr val="dk2"/>
                </a:solidFill>
              </a:defRPr>
            </a:lvl3pPr>
            <a:lvl4pPr lvl="3" algn="ctr">
              <a:lnSpc>
                <a:spcPct val="100000"/>
              </a:lnSpc>
              <a:spcBef>
                <a:spcPts val="0"/>
              </a:spcBef>
              <a:spcAft>
                <a:spcPts val="0"/>
              </a:spcAft>
              <a:buClr>
                <a:schemeClr val="dk2"/>
              </a:buClr>
              <a:buSzPts val="2800"/>
              <a:buNone/>
              <a:defRPr sz="2800">
                <a:solidFill>
                  <a:schemeClr val="dk2"/>
                </a:solidFill>
              </a:defRPr>
            </a:lvl4pPr>
            <a:lvl5pPr lvl="4" algn="ctr">
              <a:lnSpc>
                <a:spcPct val="100000"/>
              </a:lnSpc>
              <a:spcBef>
                <a:spcPts val="0"/>
              </a:spcBef>
              <a:spcAft>
                <a:spcPts val="0"/>
              </a:spcAft>
              <a:buClr>
                <a:schemeClr val="dk2"/>
              </a:buClr>
              <a:buSzPts val="2800"/>
              <a:buNone/>
              <a:defRPr sz="2800">
                <a:solidFill>
                  <a:schemeClr val="dk2"/>
                </a:solidFill>
              </a:defRPr>
            </a:lvl5pPr>
            <a:lvl6pPr lvl="5" algn="ctr">
              <a:lnSpc>
                <a:spcPct val="100000"/>
              </a:lnSpc>
              <a:spcBef>
                <a:spcPts val="0"/>
              </a:spcBef>
              <a:spcAft>
                <a:spcPts val="0"/>
              </a:spcAft>
              <a:buClr>
                <a:schemeClr val="dk2"/>
              </a:buClr>
              <a:buSzPts val="2800"/>
              <a:buNone/>
              <a:defRPr sz="2800">
                <a:solidFill>
                  <a:schemeClr val="dk2"/>
                </a:solidFill>
              </a:defRPr>
            </a:lvl6pPr>
            <a:lvl7pPr lvl="6" algn="ctr">
              <a:lnSpc>
                <a:spcPct val="100000"/>
              </a:lnSpc>
              <a:spcBef>
                <a:spcPts val="0"/>
              </a:spcBef>
              <a:spcAft>
                <a:spcPts val="0"/>
              </a:spcAft>
              <a:buClr>
                <a:schemeClr val="dk2"/>
              </a:buClr>
              <a:buSzPts val="2800"/>
              <a:buNone/>
              <a:defRPr sz="2800">
                <a:solidFill>
                  <a:schemeClr val="dk2"/>
                </a:solidFill>
              </a:defRPr>
            </a:lvl7pPr>
            <a:lvl8pPr lvl="7" algn="ctr">
              <a:lnSpc>
                <a:spcPct val="100000"/>
              </a:lnSpc>
              <a:spcBef>
                <a:spcPts val="0"/>
              </a:spcBef>
              <a:spcAft>
                <a:spcPts val="0"/>
              </a:spcAft>
              <a:buClr>
                <a:schemeClr val="dk2"/>
              </a:buClr>
              <a:buSzPts val="2800"/>
              <a:buNone/>
              <a:defRPr sz="2800">
                <a:solidFill>
                  <a:schemeClr val="dk2"/>
                </a:solidFill>
              </a:defRPr>
            </a:lvl8pPr>
            <a:lvl9pPr lvl="8" algn="ctr">
              <a:lnSpc>
                <a:spcPct val="100000"/>
              </a:lnSpc>
              <a:spcBef>
                <a:spcPts val="0"/>
              </a:spcBef>
              <a:spcAft>
                <a:spcPts val="0"/>
              </a:spcAft>
              <a:buClr>
                <a:schemeClr val="dk2"/>
              </a:buClr>
              <a:buSzPts val="2800"/>
              <a:buNone/>
              <a:defRPr sz="2800">
                <a:solidFill>
                  <a:schemeClr val="dk2"/>
                </a:solidFill>
              </a:defRPr>
            </a:lvl9pPr>
          </a:lstStyle>
          <a:p>
            <a:r>
              <a:rPr lang="en-US"/>
              <a:t>Click to edit Master subtitle style</a:t>
            </a:r>
            <a:endParaRPr/>
          </a:p>
        </p:txBody>
      </p:sp>
      <p:sp>
        <p:nvSpPr>
          <p:cNvPr id="11" name="Google Shape;11;p2"/>
          <p:cNvSpPr/>
          <p:nvPr/>
        </p:nvSpPr>
        <p:spPr>
          <a:xfrm>
            <a:off x="307500" y="291812"/>
            <a:ext cx="8376600" cy="6076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9900" y="490188"/>
            <a:ext cx="8376600" cy="607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832150" y="1548500"/>
            <a:ext cx="7158000" cy="39324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128175" y="1676887"/>
            <a:ext cx="7122600" cy="393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339445" y="2709856"/>
            <a:ext cx="34236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17" name="Google Shape;17;p3"/>
          <p:cNvSpPr txBox="1">
            <a:spLocks noGrp="1"/>
          </p:cNvSpPr>
          <p:nvPr>
            <p:ph type="title" idx="2" hasCustomPrompt="1"/>
          </p:nvPr>
        </p:nvSpPr>
        <p:spPr>
          <a:xfrm>
            <a:off x="1391520" y="2007300"/>
            <a:ext cx="2575200" cy="184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300"/>
              <a:buNone/>
              <a:defRPr sz="20300">
                <a:solidFill>
                  <a:schemeClr val="dk1"/>
                </a:solidFill>
              </a:defRPr>
            </a:lvl1pPr>
            <a:lvl2pPr lvl="1" algn="ctr" rtl="0">
              <a:spcBef>
                <a:spcPts val="0"/>
              </a:spcBef>
              <a:spcAft>
                <a:spcPts val="0"/>
              </a:spcAft>
              <a:buClr>
                <a:schemeClr val="dk1"/>
              </a:buClr>
              <a:buSzPts val="12300"/>
              <a:buNone/>
              <a:defRPr sz="12300">
                <a:solidFill>
                  <a:schemeClr val="dk1"/>
                </a:solidFill>
              </a:defRPr>
            </a:lvl2pPr>
            <a:lvl3pPr lvl="2" algn="ctr" rtl="0">
              <a:spcBef>
                <a:spcPts val="0"/>
              </a:spcBef>
              <a:spcAft>
                <a:spcPts val="0"/>
              </a:spcAft>
              <a:buClr>
                <a:schemeClr val="dk1"/>
              </a:buClr>
              <a:buSzPts val="12300"/>
              <a:buNone/>
              <a:defRPr sz="12300">
                <a:solidFill>
                  <a:schemeClr val="dk1"/>
                </a:solidFill>
              </a:defRPr>
            </a:lvl3pPr>
            <a:lvl4pPr lvl="3" algn="ctr" rtl="0">
              <a:spcBef>
                <a:spcPts val="0"/>
              </a:spcBef>
              <a:spcAft>
                <a:spcPts val="0"/>
              </a:spcAft>
              <a:buClr>
                <a:schemeClr val="dk1"/>
              </a:buClr>
              <a:buSzPts val="12300"/>
              <a:buNone/>
              <a:defRPr sz="12300">
                <a:solidFill>
                  <a:schemeClr val="dk1"/>
                </a:solidFill>
              </a:defRPr>
            </a:lvl4pPr>
            <a:lvl5pPr lvl="4" algn="ctr" rtl="0">
              <a:spcBef>
                <a:spcPts val="0"/>
              </a:spcBef>
              <a:spcAft>
                <a:spcPts val="0"/>
              </a:spcAft>
              <a:buClr>
                <a:schemeClr val="dk1"/>
              </a:buClr>
              <a:buSzPts val="12300"/>
              <a:buNone/>
              <a:defRPr sz="12300">
                <a:solidFill>
                  <a:schemeClr val="dk1"/>
                </a:solidFill>
              </a:defRPr>
            </a:lvl5pPr>
            <a:lvl6pPr lvl="5" algn="ctr" rtl="0">
              <a:spcBef>
                <a:spcPts val="0"/>
              </a:spcBef>
              <a:spcAft>
                <a:spcPts val="0"/>
              </a:spcAft>
              <a:buClr>
                <a:schemeClr val="dk1"/>
              </a:buClr>
              <a:buSzPts val="12300"/>
              <a:buNone/>
              <a:defRPr sz="12300">
                <a:solidFill>
                  <a:schemeClr val="dk1"/>
                </a:solidFill>
              </a:defRPr>
            </a:lvl6pPr>
            <a:lvl7pPr lvl="6" algn="ctr" rtl="0">
              <a:spcBef>
                <a:spcPts val="0"/>
              </a:spcBef>
              <a:spcAft>
                <a:spcPts val="0"/>
              </a:spcAft>
              <a:buClr>
                <a:schemeClr val="dk1"/>
              </a:buClr>
              <a:buSzPts val="12300"/>
              <a:buNone/>
              <a:defRPr sz="12300">
                <a:solidFill>
                  <a:schemeClr val="dk1"/>
                </a:solidFill>
              </a:defRPr>
            </a:lvl7pPr>
            <a:lvl8pPr lvl="7" algn="ctr" rtl="0">
              <a:spcBef>
                <a:spcPts val="0"/>
              </a:spcBef>
              <a:spcAft>
                <a:spcPts val="0"/>
              </a:spcAft>
              <a:buClr>
                <a:schemeClr val="dk1"/>
              </a:buClr>
              <a:buSzPts val="12300"/>
              <a:buNone/>
              <a:defRPr sz="12300">
                <a:solidFill>
                  <a:schemeClr val="dk1"/>
                </a:solidFill>
              </a:defRPr>
            </a:lvl8pPr>
            <a:lvl9pPr lvl="8" algn="ctr" rtl="0">
              <a:spcBef>
                <a:spcPts val="0"/>
              </a:spcBef>
              <a:spcAft>
                <a:spcPts val="0"/>
              </a:spcAft>
              <a:buClr>
                <a:schemeClr val="dk1"/>
              </a:buClr>
              <a:buSzPts val="12300"/>
              <a:buNone/>
              <a:defRPr sz="12300">
                <a:solidFill>
                  <a:schemeClr val="dk1"/>
                </a:solidFill>
              </a:defRPr>
            </a:lvl9pPr>
          </a:lstStyle>
          <a:p>
            <a:r>
              <a:t>xx%</a:t>
            </a:r>
          </a:p>
        </p:txBody>
      </p:sp>
      <p:sp>
        <p:nvSpPr>
          <p:cNvPr id="18" name="Google Shape;18;p3"/>
          <p:cNvSpPr txBox="1">
            <a:spLocks noGrp="1"/>
          </p:cNvSpPr>
          <p:nvPr>
            <p:ph type="subTitle" idx="1"/>
          </p:nvPr>
        </p:nvSpPr>
        <p:spPr>
          <a:xfrm>
            <a:off x="4339445" y="4083611"/>
            <a:ext cx="3246900" cy="5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1pPr>
            <a:lvl2pPr lvl="1"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2pPr>
            <a:lvl3pPr lvl="2"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3pPr>
            <a:lvl4pPr lvl="3"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4pPr>
            <a:lvl5pPr lvl="4"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5pPr>
            <a:lvl6pPr lvl="5"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6pPr>
            <a:lvl7pPr lvl="6"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7pPr>
            <a:lvl8pPr lvl="7"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8pPr>
            <a:lvl9pPr lvl="8" rtl="0">
              <a:lnSpc>
                <a:spcPct val="100000"/>
              </a:lnSpc>
              <a:spcBef>
                <a:spcPts val="0"/>
              </a:spcBef>
              <a:spcAft>
                <a:spcPts val="0"/>
              </a:spcAft>
              <a:buClr>
                <a:schemeClr val="dk1"/>
              </a:buClr>
              <a:buSzPts val="1600"/>
              <a:buFont typeface="Lato"/>
              <a:buNone/>
              <a:defRPr sz="1600">
                <a:solidFill>
                  <a:schemeClr val="dk1"/>
                </a:solidFill>
                <a:latin typeface="Lato"/>
                <a:ea typeface="Lato"/>
                <a:cs typeface="Lato"/>
                <a:sym typeface="Lato"/>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586650" y="604267"/>
            <a:ext cx="7970700" cy="58488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713225" y="1658267"/>
            <a:ext cx="7545000" cy="4340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AutoNum type="arabicPeriod"/>
              <a:defRPr>
                <a:solidFill>
                  <a:schemeClr val="dk1"/>
                </a:solidFill>
              </a:defRPr>
            </a:lvl1pPr>
            <a:lvl2pPr marL="914400" lvl="1" indent="-317500">
              <a:lnSpc>
                <a:spcPct val="100000"/>
              </a:lnSpc>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pPr lvl="0"/>
            <a:r>
              <a:rPr lang="en-US"/>
              <a:t>Click to edit Master text styles</a:t>
            </a:r>
          </a:p>
        </p:txBody>
      </p:sp>
      <p:sp>
        <p:nvSpPr>
          <p:cNvPr id="22" name="Google Shape;22;p4"/>
          <p:cNvSpPr txBox="1">
            <a:spLocks noGrp="1"/>
          </p:cNvSpPr>
          <p:nvPr>
            <p:ph type="title"/>
          </p:nvPr>
        </p:nvSpPr>
        <p:spPr>
          <a:xfrm>
            <a:off x="713225" y="707445"/>
            <a:ext cx="57681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cxnSp>
        <p:nvCxnSpPr>
          <p:cNvPr id="23" name="Google Shape;23;p4"/>
          <p:cNvCxnSpPr/>
          <p:nvPr/>
        </p:nvCxnSpPr>
        <p:spPr>
          <a:xfrm>
            <a:off x="8641800" y="-623167"/>
            <a:ext cx="0" cy="7523600"/>
          </a:xfrm>
          <a:prstGeom prst="straightConnector1">
            <a:avLst/>
          </a:prstGeom>
          <a:noFill/>
          <a:ln w="38100" cap="flat" cmpd="sng">
            <a:solidFill>
              <a:schemeClr val="dk2"/>
            </a:solidFill>
            <a:prstDash val="solid"/>
            <a:round/>
            <a:headEnd type="none" w="med" len="med"/>
            <a:tailEnd type="none" w="med" len="med"/>
          </a:ln>
        </p:spPr>
      </p:cxnSp>
      <p:cxnSp>
        <p:nvCxnSpPr>
          <p:cNvPr id="24" name="Google Shape;24;p4"/>
          <p:cNvCxnSpPr/>
          <p:nvPr/>
        </p:nvCxnSpPr>
        <p:spPr>
          <a:xfrm>
            <a:off x="8794200" y="-623167"/>
            <a:ext cx="0" cy="7593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ítulo y dos columnas " type="twoColTx">
  <p:cSld name="Título y dos columnas ">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5"/>
          <p:cNvSpPr/>
          <p:nvPr/>
        </p:nvSpPr>
        <p:spPr>
          <a:xfrm>
            <a:off x="589463" y="696900"/>
            <a:ext cx="3659400" cy="53212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4895138" y="696900"/>
            <a:ext cx="3659400" cy="53212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ubTitle" idx="1"/>
          </p:nvPr>
        </p:nvSpPr>
        <p:spPr>
          <a:xfrm>
            <a:off x="868764" y="3474356"/>
            <a:ext cx="31008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Char char="●"/>
              <a:defRPr>
                <a:solidFill>
                  <a:schemeClr val="dk2"/>
                </a:solidFill>
              </a:defRPr>
            </a:lvl1pPr>
            <a:lvl2pPr lvl="1" algn="ctr" rtl="0">
              <a:lnSpc>
                <a:spcPct val="100000"/>
              </a:lnSpc>
              <a:spcBef>
                <a:spcPts val="0"/>
              </a:spcBef>
              <a:spcAft>
                <a:spcPts val="0"/>
              </a:spcAft>
              <a:buClr>
                <a:schemeClr val="dk2"/>
              </a:buClr>
              <a:buSzPts val="1400"/>
              <a:buChar char="○"/>
              <a:defRPr>
                <a:solidFill>
                  <a:schemeClr val="dk2"/>
                </a:solidFill>
              </a:defRPr>
            </a:lvl2pPr>
            <a:lvl3pPr lvl="2" algn="ctr" rtl="0">
              <a:lnSpc>
                <a:spcPct val="100000"/>
              </a:lnSpc>
              <a:spcBef>
                <a:spcPts val="0"/>
              </a:spcBef>
              <a:spcAft>
                <a:spcPts val="0"/>
              </a:spcAft>
              <a:buClr>
                <a:schemeClr val="dk2"/>
              </a:buClr>
              <a:buSzPts val="1400"/>
              <a:buChar char="■"/>
              <a:defRPr>
                <a:solidFill>
                  <a:schemeClr val="dk2"/>
                </a:solidFill>
              </a:defRPr>
            </a:lvl3pPr>
            <a:lvl4pPr lvl="3" algn="ctr" rtl="0">
              <a:lnSpc>
                <a:spcPct val="100000"/>
              </a:lnSpc>
              <a:spcBef>
                <a:spcPts val="0"/>
              </a:spcBef>
              <a:spcAft>
                <a:spcPts val="0"/>
              </a:spcAft>
              <a:buClr>
                <a:schemeClr val="dk2"/>
              </a:buClr>
              <a:buSzPts val="1400"/>
              <a:buChar char="●"/>
              <a:defRPr>
                <a:solidFill>
                  <a:schemeClr val="dk2"/>
                </a:solidFill>
              </a:defRPr>
            </a:lvl4pPr>
            <a:lvl5pPr lvl="4" algn="ctr" rtl="0">
              <a:lnSpc>
                <a:spcPct val="100000"/>
              </a:lnSpc>
              <a:spcBef>
                <a:spcPts val="0"/>
              </a:spcBef>
              <a:spcAft>
                <a:spcPts val="0"/>
              </a:spcAft>
              <a:buClr>
                <a:schemeClr val="dk2"/>
              </a:buClr>
              <a:buSzPts val="1400"/>
              <a:buChar char="○"/>
              <a:defRPr>
                <a:solidFill>
                  <a:schemeClr val="dk2"/>
                </a:solidFill>
              </a:defRPr>
            </a:lvl5pPr>
            <a:lvl6pPr lvl="5" algn="ctr" rtl="0">
              <a:lnSpc>
                <a:spcPct val="100000"/>
              </a:lnSpc>
              <a:spcBef>
                <a:spcPts val="0"/>
              </a:spcBef>
              <a:spcAft>
                <a:spcPts val="0"/>
              </a:spcAft>
              <a:buClr>
                <a:schemeClr val="dk2"/>
              </a:buClr>
              <a:buSzPts val="1400"/>
              <a:buChar char="■"/>
              <a:defRPr>
                <a:solidFill>
                  <a:schemeClr val="dk2"/>
                </a:solidFill>
              </a:defRPr>
            </a:lvl6pPr>
            <a:lvl7pPr lvl="6" algn="ctr" rtl="0">
              <a:lnSpc>
                <a:spcPct val="100000"/>
              </a:lnSpc>
              <a:spcBef>
                <a:spcPts val="0"/>
              </a:spcBef>
              <a:spcAft>
                <a:spcPts val="0"/>
              </a:spcAft>
              <a:buClr>
                <a:schemeClr val="dk2"/>
              </a:buClr>
              <a:buSzPts val="1400"/>
              <a:buChar char="●"/>
              <a:defRPr>
                <a:solidFill>
                  <a:schemeClr val="dk2"/>
                </a:solidFill>
              </a:defRPr>
            </a:lvl7pPr>
            <a:lvl8pPr lvl="7" algn="ctr" rtl="0">
              <a:lnSpc>
                <a:spcPct val="100000"/>
              </a:lnSpc>
              <a:spcBef>
                <a:spcPts val="0"/>
              </a:spcBef>
              <a:spcAft>
                <a:spcPts val="0"/>
              </a:spcAft>
              <a:buClr>
                <a:schemeClr val="dk2"/>
              </a:buClr>
              <a:buSzPts val="1400"/>
              <a:buChar char="○"/>
              <a:defRPr>
                <a:solidFill>
                  <a:schemeClr val="dk2"/>
                </a:solidFill>
              </a:defRPr>
            </a:lvl8pPr>
            <a:lvl9pPr lvl="8" algn="ctr" rtl="0">
              <a:lnSpc>
                <a:spcPct val="100000"/>
              </a:lnSpc>
              <a:spcBef>
                <a:spcPts val="0"/>
              </a:spcBef>
              <a:spcAft>
                <a:spcPts val="0"/>
              </a:spcAft>
              <a:buClr>
                <a:schemeClr val="dk2"/>
              </a:buClr>
              <a:buSzPts val="1400"/>
              <a:buChar char="■"/>
              <a:defRPr>
                <a:solidFill>
                  <a:schemeClr val="dk2"/>
                </a:solidFill>
              </a:defRPr>
            </a:lvl9pPr>
          </a:lstStyle>
          <a:p>
            <a:r>
              <a:rPr lang="en-US"/>
              <a:t>Click to edit Master subtitle style</a:t>
            </a:r>
            <a:endParaRPr/>
          </a:p>
        </p:txBody>
      </p:sp>
      <p:sp>
        <p:nvSpPr>
          <p:cNvPr id="29" name="Google Shape;29;p5"/>
          <p:cNvSpPr txBox="1">
            <a:spLocks noGrp="1"/>
          </p:cNvSpPr>
          <p:nvPr>
            <p:ph type="subTitle" idx="2"/>
          </p:nvPr>
        </p:nvSpPr>
        <p:spPr>
          <a:xfrm>
            <a:off x="5167911" y="3474356"/>
            <a:ext cx="3100800" cy="13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Char char="●"/>
              <a:defRPr>
                <a:solidFill>
                  <a:schemeClr val="dk2"/>
                </a:solidFill>
              </a:defRPr>
            </a:lvl1pPr>
            <a:lvl2pPr lvl="1" algn="ctr" rtl="0">
              <a:lnSpc>
                <a:spcPct val="100000"/>
              </a:lnSpc>
              <a:spcBef>
                <a:spcPts val="0"/>
              </a:spcBef>
              <a:spcAft>
                <a:spcPts val="0"/>
              </a:spcAft>
              <a:buClr>
                <a:schemeClr val="dk2"/>
              </a:buClr>
              <a:buSzPts val="1400"/>
              <a:buChar char="○"/>
              <a:defRPr>
                <a:solidFill>
                  <a:schemeClr val="dk2"/>
                </a:solidFill>
              </a:defRPr>
            </a:lvl2pPr>
            <a:lvl3pPr lvl="2" algn="ctr" rtl="0">
              <a:lnSpc>
                <a:spcPct val="100000"/>
              </a:lnSpc>
              <a:spcBef>
                <a:spcPts val="0"/>
              </a:spcBef>
              <a:spcAft>
                <a:spcPts val="0"/>
              </a:spcAft>
              <a:buClr>
                <a:schemeClr val="dk2"/>
              </a:buClr>
              <a:buSzPts val="1400"/>
              <a:buChar char="■"/>
              <a:defRPr>
                <a:solidFill>
                  <a:schemeClr val="dk2"/>
                </a:solidFill>
              </a:defRPr>
            </a:lvl3pPr>
            <a:lvl4pPr lvl="3" algn="ctr" rtl="0">
              <a:lnSpc>
                <a:spcPct val="100000"/>
              </a:lnSpc>
              <a:spcBef>
                <a:spcPts val="0"/>
              </a:spcBef>
              <a:spcAft>
                <a:spcPts val="0"/>
              </a:spcAft>
              <a:buClr>
                <a:schemeClr val="dk2"/>
              </a:buClr>
              <a:buSzPts val="1400"/>
              <a:buChar char="●"/>
              <a:defRPr>
                <a:solidFill>
                  <a:schemeClr val="dk2"/>
                </a:solidFill>
              </a:defRPr>
            </a:lvl4pPr>
            <a:lvl5pPr lvl="4" algn="ctr" rtl="0">
              <a:lnSpc>
                <a:spcPct val="100000"/>
              </a:lnSpc>
              <a:spcBef>
                <a:spcPts val="0"/>
              </a:spcBef>
              <a:spcAft>
                <a:spcPts val="0"/>
              </a:spcAft>
              <a:buClr>
                <a:schemeClr val="dk2"/>
              </a:buClr>
              <a:buSzPts val="1400"/>
              <a:buChar char="○"/>
              <a:defRPr>
                <a:solidFill>
                  <a:schemeClr val="dk2"/>
                </a:solidFill>
              </a:defRPr>
            </a:lvl5pPr>
            <a:lvl6pPr lvl="5" algn="ctr" rtl="0">
              <a:lnSpc>
                <a:spcPct val="100000"/>
              </a:lnSpc>
              <a:spcBef>
                <a:spcPts val="0"/>
              </a:spcBef>
              <a:spcAft>
                <a:spcPts val="0"/>
              </a:spcAft>
              <a:buClr>
                <a:schemeClr val="dk2"/>
              </a:buClr>
              <a:buSzPts val="1400"/>
              <a:buChar char="■"/>
              <a:defRPr>
                <a:solidFill>
                  <a:schemeClr val="dk2"/>
                </a:solidFill>
              </a:defRPr>
            </a:lvl6pPr>
            <a:lvl7pPr lvl="6" algn="ctr" rtl="0">
              <a:lnSpc>
                <a:spcPct val="100000"/>
              </a:lnSpc>
              <a:spcBef>
                <a:spcPts val="0"/>
              </a:spcBef>
              <a:spcAft>
                <a:spcPts val="0"/>
              </a:spcAft>
              <a:buClr>
                <a:schemeClr val="dk2"/>
              </a:buClr>
              <a:buSzPts val="1400"/>
              <a:buChar char="●"/>
              <a:defRPr>
                <a:solidFill>
                  <a:schemeClr val="dk2"/>
                </a:solidFill>
              </a:defRPr>
            </a:lvl7pPr>
            <a:lvl8pPr lvl="7" algn="ctr" rtl="0">
              <a:lnSpc>
                <a:spcPct val="100000"/>
              </a:lnSpc>
              <a:spcBef>
                <a:spcPts val="0"/>
              </a:spcBef>
              <a:spcAft>
                <a:spcPts val="0"/>
              </a:spcAft>
              <a:buClr>
                <a:schemeClr val="dk2"/>
              </a:buClr>
              <a:buSzPts val="1400"/>
              <a:buChar char="○"/>
              <a:defRPr>
                <a:solidFill>
                  <a:schemeClr val="dk2"/>
                </a:solidFill>
              </a:defRPr>
            </a:lvl8pPr>
            <a:lvl9pPr lvl="8" algn="ctr" rtl="0">
              <a:lnSpc>
                <a:spcPct val="100000"/>
              </a:lnSpc>
              <a:spcBef>
                <a:spcPts val="0"/>
              </a:spcBef>
              <a:spcAft>
                <a:spcPts val="0"/>
              </a:spcAft>
              <a:buClr>
                <a:schemeClr val="dk2"/>
              </a:buClr>
              <a:buSzPts val="1400"/>
              <a:buChar char="■"/>
              <a:defRPr>
                <a:solidFill>
                  <a:schemeClr val="dk2"/>
                </a:solidFill>
              </a:defRPr>
            </a:lvl9pPr>
          </a:lstStyle>
          <a:p>
            <a:r>
              <a:rPr lang="en-US"/>
              <a:t>Click to edit Master subtitle style</a:t>
            </a:r>
            <a:endParaRPr/>
          </a:p>
        </p:txBody>
      </p:sp>
      <p:sp>
        <p:nvSpPr>
          <p:cNvPr id="30" name="Google Shape;30;p5"/>
          <p:cNvSpPr txBox="1">
            <a:spLocks noGrp="1"/>
          </p:cNvSpPr>
          <p:nvPr>
            <p:ph type="title"/>
          </p:nvPr>
        </p:nvSpPr>
        <p:spPr>
          <a:xfrm>
            <a:off x="1175524" y="2399015"/>
            <a:ext cx="2487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a:solidFill>
                  <a:schemeClr val="dk2"/>
                </a:solidFill>
              </a:defRPr>
            </a:lvl2pPr>
            <a:lvl3pPr lvl="2" algn="ctr" rtl="0">
              <a:spcBef>
                <a:spcPts val="0"/>
              </a:spcBef>
              <a:spcAft>
                <a:spcPts val="0"/>
              </a:spcAft>
              <a:buClr>
                <a:schemeClr val="dk2"/>
              </a:buClr>
              <a:buSzPts val="3000"/>
              <a:buNone/>
              <a:defRPr>
                <a:solidFill>
                  <a:schemeClr val="dk2"/>
                </a:solidFill>
              </a:defRPr>
            </a:lvl3pPr>
            <a:lvl4pPr lvl="3" algn="ctr" rtl="0">
              <a:spcBef>
                <a:spcPts val="0"/>
              </a:spcBef>
              <a:spcAft>
                <a:spcPts val="0"/>
              </a:spcAft>
              <a:buClr>
                <a:schemeClr val="dk2"/>
              </a:buClr>
              <a:buSzPts val="3000"/>
              <a:buNone/>
              <a:defRPr>
                <a:solidFill>
                  <a:schemeClr val="dk2"/>
                </a:solidFill>
              </a:defRPr>
            </a:lvl4pPr>
            <a:lvl5pPr lvl="4" algn="ctr" rtl="0">
              <a:spcBef>
                <a:spcPts val="0"/>
              </a:spcBef>
              <a:spcAft>
                <a:spcPts val="0"/>
              </a:spcAft>
              <a:buClr>
                <a:schemeClr val="dk2"/>
              </a:buClr>
              <a:buSzPts val="3000"/>
              <a:buNone/>
              <a:defRPr>
                <a:solidFill>
                  <a:schemeClr val="dk2"/>
                </a:solidFill>
              </a:defRPr>
            </a:lvl5pPr>
            <a:lvl6pPr lvl="5" algn="ctr" rtl="0">
              <a:spcBef>
                <a:spcPts val="0"/>
              </a:spcBef>
              <a:spcAft>
                <a:spcPts val="0"/>
              </a:spcAft>
              <a:buClr>
                <a:schemeClr val="dk2"/>
              </a:buClr>
              <a:buSzPts val="3000"/>
              <a:buNone/>
              <a:defRPr>
                <a:solidFill>
                  <a:schemeClr val="dk2"/>
                </a:solidFill>
              </a:defRPr>
            </a:lvl6pPr>
            <a:lvl7pPr lvl="6" algn="ctr" rtl="0">
              <a:spcBef>
                <a:spcPts val="0"/>
              </a:spcBef>
              <a:spcAft>
                <a:spcPts val="0"/>
              </a:spcAft>
              <a:buClr>
                <a:schemeClr val="dk2"/>
              </a:buClr>
              <a:buSzPts val="3000"/>
              <a:buNone/>
              <a:defRPr>
                <a:solidFill>
                  <a:schemeClr val="dk2"/>
                </a:solidFill>
              </a:defRPr>
            </a:lvl7pPr>
            <a:lvl8pPr lvl="7" algn="ctr" rtl="0">
              <a:spcBef>
                <a:spcPts val="0"/>
              </a:spcBef>
              <a:spcAft>
                <a:spcPts val="0"/>
              </a:spcAft>
              <a:buClr>
                <a:schemeClr val="dk2"/>
              </a:buClr>
              <a:buSzPts val="3000"/>
              <a:buNone/>
              <a:defRPr>
                <a:solidFill>
                  <a:schemeClr val="dk2"/>
                </a:solidFill>
              </a:defRPr>
            </a:lvl8pPr>
            <a:lvl9pPr lvl="8" algn="ctr"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
        <p:nvSpPr>
          <p:cNvPr id="31" name="Google Shape;31;p5"/>
          <p:cNvSpPr txBox="1">
            <a:spLocks noGrp="1"/>
          </p:cNvSpPr>
          <p:nvPr>
            <p:ph type="title" idx="3"/>
          </p:nvPr>
        </p:nvSpPr>
        <p:spPr>
          <a:xfrm>
            <a:off x="5481200" y="2399015"/>
            <a:ext cx="2487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000"/>
              <a:buNone/>
              <a:defRPr sz="3000">
                <a:solidFill>
                  <a:schemeClr val="dk2"/>
                </a:solidFill>
              </a:defRPr>
            </a:lvl1pPr>
            <a:lvl2pPr lvl="1" algn="ctr" rtl="0">
              <a:spcBef>
                <a:spcPts val="0"/>
              </a:spcBef>
              <a:spcAft>
                <a:spcPts val="0"/>
              </a:spcAft>
              <a:buClr>
                <a:schemeClr val="dk2"/>
              </a:buClr>
              <a:buSzPts val="3000"/>
              <a:buNone/>
              <a:defRPr>
                <a:solidFill>
                  <a:schemeClr val="dk2"/>
                </a:solidFill>
              </a:defRPr>
            </a:lvl2pPr>
            <a:lvl3pPr lvl="2" algn="ctr" rtl="0">
              <a:spcBef>
                <a:spcPts val="0"/>
              </a:spcBef>
              <a:spcAft>
                <a:spcPts val="0"/>
              </a:spcAft>
              <a:buClr>
                <a:schemeClr val="dk2"/>
              </a:buClr>
              <a:buSzPts val="3000"/>
              <a:buNone/>
              <a:defRPr>
                <a:solidFill>
                  <a:schemeClr val="dk2"/>
                </a:solidFill>
              </a:defRPr>
            </a:lvl3pPr>
            <a:lvl4pPr lvl="3" algn="ctr" rtl="0">
              <a:spcBef>
                <a:spcPts val="0"/>
              </a:spcBef>
              <a:spcAft>
                <a:spcPts val="0"/>
              </a:spcAft>
              <a:buClr>
                <a:schemeClr val="dk2"/>
              </a:buClr>
              <a:buSzPts val="3000"/>
              <a:buNone/>
              <a:defRPr>
                <a:solidFill>
                  <a:schemeClr val="dk2"/>
                </a:solidFill>
              </a:defRPr>
            </a:lvl4pPr>
            <a:lvl5pPr lvl="4" algn="ctr" rtl="0">
              <a:spcBef>
                <a:spcPts val="0"/>
              </a:spcBef>
              <a:spcAft>
                <a:spcPts val="0"/>
              </a:spcAft>
              <a:buClr>
                <a:schemeClr val="dk2"/>
              </a:buClr>
              <a:buSzPts val="3000"/>
              <a:buNone/>
              <a:defRPr>
                <a:solidFill>
                  <a:schemeClr val="dk2"/>
                </a:solidFill>
              </a:defRPr>
            </a:lvl5pPr>
            <a:lvl6pPr lvl="5" algn="ctr" rtl="0">
              <a:spcBef>
                <a:spcPts val="0"/>
              </a:spcBef>
              <a:spcAft>
                <a:spcPts val="0"/>
              </a:spcAft>
              <a:buClr>
                <a:schemeClr val="dk2"/>
              </a:buClr>
              <a:buSzPts val="3000"/>
              <a:buNone/>
              <a:defRPr>
                <a:solidFill>
                  <a:schemeClr val="dk2"/>
                </a:solidFill>
              </a:defRPr>
            </a:lvl6pPr>
            <a:lvl7pPr lvl="6" algn="ctr" rtl="0">
              <a:spcBef>
                <a:spcPts val="0"/>
              </a:spcBef>
              <a:spcAft>
                <a:spcPts val="0"/>
              </a:spcAft>
              <a:buClr>
                <a:schemeClr val="dk2"/>
              </a:buClr>
              <a:buSzPts val="3000"/>
              <a:buNone/>
              <a:defRPr>
                <a:solidFill>
                  <a:schemeClr val="dk2"/>
                </a:solidFill>
              </a:defRPr>
            </a:lvl7pPr>
            <a:lvl8pPr lvl="7" algn="ctr" rtl="0">
              <a:spcBef>
                <a:spcPts val="0"/>
              </a:spcBef>
              <a:spcAft>
                <a:spcPts val="0"/>
              </a:spcAft>
              <a:buClr>
                <a:schemeClr val="dk2"/>
              </a:buClr>
              <a:buSzPts val="3000"/>
              <a:buNone/>
              <a:defRPr>
                <a:solidFill>
                  <a:schemeClr val="dk2"/>
                </a:solidFill>
              </a:defRPr>
            </a:lvl8pPr>
            <a:lvl9pPr lvl="8" algn="ctr"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olo título " type="titleOnly">
  <p:cSld name="Solo título ">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3225" y="707445"/>
            <a:ext cx="57681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p:nvPr/>
        </p:nvSpPr>
        <p:spPr>
          <a:xfrm>
            <a:off x="0" y="900033"/>
            <a:ext cx="8553300" cy="50492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body" idx="1"/>
          </p:nvPr>
        </p:nvSpPr>
        <p:spPr>
          <a:xfrm>
            <a:off x="5016325" y="3915867"/>
            <a:ext cx="2927700" cy="1332000"/>
          </a:xfrm>
          <a:prstGeom prst="rect">
            <a:avLst/>
          </a:prstGeom>
        </p:spPr>
        <p:txBody>
          <a:bodyPr spcFirstLastPara="1" wrap="square" lIns="91425" tIns="91425" rIns="91425" bIns="91425" anchor="t" anchorCtr="0">
            <a:noAutofit/>
          </a:bodyPr>
          <a:lstStyle>
            <a:lvl1pPr marL="457200" lvl="0" indent="-317500" algn="r">
              <a:lnSpc>
                <a:spcPct val="100000"/>
              </a:lnSpc>
              <a:spcBef>
                <a:spcPts val="0"/>
              </a:spcBef>
              <a:spcAft>
                <a:spcPts val="0"/>
              </a:spcAft>
              <a:buClr>
                <a:schemeClr val="dk1"/>
              </a:buClr>
              <a:buSzPts val="1400"/>
              <a:buChar char="●"/>
              <a:defRPr>
                <a:solidFill>
                  <a:schemeClr val="dk1"/>
                </a:solidFill>
              </a:defRPr>
            </a:lvl1pPr>
            <a:lvl2pPr marL="914400" lvl="1" indent="-317500" algn="r">
              <a:spcBef>
                <a:spcPts val="1600"/>
              </a:spcBef>
              <a:spcAft>
                <a:spcPts val="0"/>
              </a:spcAft>
              <a:buClr>
                <a:schemeClr val="dk1"/>
              </a:buClr>
              <a:buSzPts val="1400"/>
              <a:buChar char="○"/>
              <a:defRPr>
                <a:solidFill>
                  <a:schemeClr val="dk1"/>
                </a:solidFill>
              </a:defRPr>
            </a:lvl2pPr>
            <a:lvl3pPr marL="1371600" lvl="2" indent="-317500" algn="r">
              <a:spcBef>
                <a:spcPts val="1600"/>
              </a:spcBef>
              <a:spcAft>
                <a:spcPts val="0"/>
              </a:spcAft>
              <a:buClr>
                <a:schemeClr val="dk1"/>
              </a:buClr>
              <a:buSzPts val="1400"/>
              <a:buChar char="■"/>
              <a:defRPr>
                <a:solidFill>
                  <a:schemeClr val="dk1"/>
                </a:solidFill>
              </a:defRPr>
            </a:lvl3pPr>
            <a:lvl4pPr marL="1828800" lvl="3" indent="-317500" algn="r">
              <a:spcBef>
                <a:spcPts val="1600"/>
              </a:spcBef>
              <a:spcAft>
                <a:spcPts val="0"/>
              </a:spcAft>
              <a:buClr>
                <a:schemeClr val="dk1"/>
              </a:buClr>
              <a:buSzPts val="1400"/>
              <a:buChar char="●"/>
              <a:defRPr>
                <a:solidFill>
                  <a:schemeClr val="dk1"/>
                </a:solidFill>
              </a:defRPr>
            </a:lvl4pPr>
            <a:lvl5pPr marL="2286000" lvl="4" indent="-317500" algn="r">
              <a:spcBef>
                <a:spcPts val="1600"/>
              </a:spcBef>
              <a:spcAft>
                <a:spcPts val="0"/>
              </a:spcAft>
              <a:buClr>
                <a:schemeClr val="dk1"/>
              </a:buClr>
              <a:buSzPts val="1400"/>
              <a:buChar char="○"/>
              <a:defRPr>
                <a:solidFill>
                  <a:schemeClr val="dk1"/>
                </a:solidFill>
              </a:defRPr>
            </a:lvl5pPr>
            <a:lvl6pPr marL="2743200" lvl="5" indent="-317500" algn="r">
              <a:spcBef>
                <a:spcPts val="1600"/>
              </a:spcBef>
              <a:spcAft>
                <a:spcPts val="0"/>
              </a:spcAft>
              <a:buClr>
                <a:schemeClr val="dk1"/>
              </a:buClr>
              <a:buSzPts val="1400"/>
              <a:buChar char="■"/>
              <a:defRPr>
                <a:solidFill>
                  <a:schemeClr val="dk1"/>
                </a:solidFill>
              </a:defRPr>
            </a:lvl6pPr>
            <a:lvl7pPr marL="3200400" lvl="6" indent="-317500" algn="r">
              <a:spcBef>
                <a:spcPts val="1600"/>
              </a:spcBef>
              <a:spcAft>
                <a:spcPts val="0"/>
              </a:spcAft>
              <a:buClr>
                <a:schemeClr val="dk1"/>
              </a:buClr>
              <a:buSzPts val="1400"/>
              <a:buChar char="●"/>
              <a:defRPr>
                <a:solidFill>
                  <a:schemeClr val="dk1"/>
                </a:solidFill>
              </a:defRPr>
            </a:lvl7pPr>
            <a:lvl8pPr marL="3657600" lvl="7" indent="-317500" algn="r">
              <a:spcBef>
                <a:spcPts val="1600"/>
              </a:spcBef>
              <a:spcAft>
                <a:spcPts val="0"/>
              </a:spcAft>
              <a:buClr>
                <a:schemeClr val="dk1"/>
              </a:buClr>
              <a:buSzPts val="1400"/>
              <a:buChar char="○"/>
              <a:defRPr>
                <a:solidFill>
                  <a:schemeClr val="dk1"/>
                </a:solidFill>
              </a:defRPr>
            </a:lvl8pPr>
            <a:lvl9pPr marL="4114800" lvl="8" indent="-317500" algn="r">
              <a:spcBef>
                <a:spcPts val="1600"/>
              </a:spcBef>
              <a:spcAft>
                <a:spcPts val="1600"/>
              </a:spcAft>
              <a:buClr>
                <a:schemeClr val="dk1"/>
              </a:buClr>
              <a:buSzPts val="1400"/>
              <a:buChar char="■"/>
              <a:defRPr>
                <a:solidFill>
                  <a:schemeClr val="dk1"/>
                </a:solidFill>
              </a:defRPr>
            </a:lvl9pPr>
          </a:lstStyle>
          <a:p>
            <a:pPr lvl="0"/>
            <a:r>
              <a:rPr lang="en-US"/>
              <a:t>Click to edit Master text styles</a:t>
            </a:r>
          </a:p>
        </p:txBody>
      </p:sp>
      <p:sp>
        <p:nvSpPr>
          <p:cNvPr id="37" name="Google Shape;37;p7"/>
          <p:cNvSpPr txBox="1">
            <a:spLocks noGrp="1"/>
          </p:cNvSpPr>
          <p:nvPr>
            <p:ph type="title"/>
          </p:nvPr>
        </p:nvSpPr>
        <p:spPr>
          <a:xfrm>
            <a:off x="3696000" y="1698233"/>
            <a:ext cx="4390800" cy="704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700"/>
              <a:buNone/>
              <a:defRPr sz="3000">
                <a:solidFill>
                  <a:schemeClr val="dk1"/>
                </a:solidFill>
              </a:defRPr>
            </a:lvl1pPr>
            <a:lvl2pPr lvl="1" algn="r" rtl="0">
              <a:spcBef>
                <a:spcPts val="0"/>
              </a:spcBef>
              <a:spcAft>
                <a:spcPts val="0"/>
              </a:spcAft>
              <a:buClr>
                <a:schemeClr val="dk1"/>
              </a:buClr>
              <a:buSzPts val="3000"/>
              <a:buNone/>
              <a:defRPr>
                <a:solidFill>
                  <a:schemeClr val="dk1"/>
                </a:solidFill>
              </a:defRPr>
            </a:lvl2pPr>
            <a:lvl3pPr lvl="2" algn="r" rtl="0">
              <a:spcBef>
                <a:spcPts val="0"/>
              </a:spcBef>
              <a:spcAft>
                <a:spcPts val="0"/>
              </a:spcAft>
              <a:buClr>
                <a:schemeClr val="dk1"/>
              </a:buClr>
              <a:buSzPts val="3000"/>
              <a:buNone/>
              <a:defRPr>
                <a:solidFill>
                  <a:schemeClr val="dk1"/>
                </a:solidFill>
              </a:defRPr>
            </a:lvl3pPr>
            <a:lvl4pPr lvl="3" algn="r" rtl="0">
              <a:spcBef>
                <a:spcPts val="0"/>
              </a:spcBef>
              <a:spcAft>
                <a:spcPts val="0"/>
              </a:spcAft>
              <a:buClr>
                <a:schemeClr val="dk1"/>
              </a:buClr>
              <a:buSzPts val="3000"/>
              <a:buNone/>
              <a:defRPr>
                <a:solidFill>
                  <a:schemeClr val="dk1"/>
                </a:solidFill>
              </a:defRPr>
            </a:lvl4pPr>
            <a:lvl5pPr lvl="4" algn="r" rtl="0">
              <a:spcBef>
                <a:spcPts val="0"/>
              </a:spcBef>
              <a:spcAft>
                <a:spcPts val="0"/>
              </a:spcAft>
              <a:buClr>
                <a:schemeClr val="dk1"/>
              </a:buClr>
              <a:buSzPts val="3000"/>
              <a:buNone/>
              <a:defRPr>
                <a:solidFill>
                  <a:schemeClr val="dk1"/>
                </a:solidFill>
              </a:defRPr>
            </a:lvl5pPr>
            <a:lvl6pPr lvl="5" algn="r" rtl="0">
              <a:spcBef>
                <a:spcPts val="0"/>
              </a:spcBef>
              <a:spcAft>
                <a:spcPts val="0"/>
              </a:spcAft>
              <a:buClr>
                <a:schemeClr val="dk1"/>
              </a:buClr>
              <a:buSzPts val="3000"/>
              <a:buNone/>
              <a:defRPr>
                <a:solidFill>
                  <a:schemeClr val="dk1"/>
                </a:solidFill>
              </a:defRPr>
            </a:lvl6pPr>
            <a:lvl7pPr lvl="6" algn="r" rtl="0">
              <a:spcBef>
                <a:spcPts val="0"/>
              </a:spcBef>
              <a:spcAft>
                <a:spcPts val="0"/>
              </a:spcAft>
              <a:buClr>
                <a:schemeClr val="dk1"/>
              </a:buClr>
              <a:buSzPts val="3000"/>
              <a:buNone/>
              <a:defRPr>
                <a:solidFill>
                  <a:schemeClr val="dk1"/>
                </a:solidFill>
              </a:defRPr>
            </a:lvl7pPr>
            <a:lvl8pPr lvl="7" algn="r" rtl="0">
              <a:spcBef>
                <a:spcPts val="0"/>
              </a:spcBef>
              <a:spcAft>
                <a:spcPts val="0"/>
              </a:spcAft>
              <a:buClr>
                <a:schemeClr val="dk1"/>
              </a:buClr>
              <a:buSzPts val="3000"/>
              <a:buNone/>
              <a:defRPr>
                <a:solidFill>
                  <a:schemeClr val="dk1"/>
                </a:solidFill>
              </a:defRPr>
            </a:lvl8pPr>
            <a:lvl9pPr lvl="8" algn="r"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12250" y="1471600"/>
            <a:ext cx="7519500" cy="391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200"/>
              <a:buNone/>
              <a:defRPr sz="7200">
                <a:solidFill>
                  <a:schemeClr val="dk2"/>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r>
              <a:rPr lang="en-US"/>
              <a:t>Click to edit Master title style</a:t>
            </a:r>
            <a:endParaRPr/>
          </a:p>
        </p:txBody>
      </p:sp>
      <p:sp>
        <p:nvSpPr>
          <p:cNvPr id="40" name="Google Shape;40;p8"/>
          <p:cNvSpPr/>
          <p:nvPr/>
        </p:nvSpPr>
        <p:spPr>
          <a:xfrm>
            <a:off x="307500" y="291812"/>
            <a:ext cx="8376600" cy="6076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459900" y="490188"/>
            <a:ext cx="8376600" cy="6076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ctrTitle"/>
          </p:nvPr>
        </p:nvSpPr>
        <p:spPr>
          <a:xfrm>
            <a:off x="1690800" y="1882933"/>
            <a:ext cx="5762400" cy="151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rPr lang="en-US"/>
              <a:t>Click to edit Master title style</a:t>
            </a:r>
            <a:endParaRPr/>
          </a:p>
        </p:txBody>
      </p:sp>
      <p:sp>
        <p:nvSpPr>
          <p:cNvPr id="44" name="Google Shape;44;p9"/>
          <p:cNvSpPr txBox="1">
            <a:spLocks noGrp="1"/>
          </p:cNvSpPr>
          <p:nvPr>
            <p:ph type="subTitle" idx="1"/>
          </p:nvPr>
        </p:nvSpPr>
        <p:spPr>
          <a:xfrm>
            <a:off x="2105100" y="3364851"/>
            <a:ext cx="4933800" cy="10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1"/>
        <p:cNvGrpSpPr/>
        <p:nvPr/>
      </p:nvGrpSpPr>
      <p:grpSpPr>
        <a:xfrm>
          <a:off x="0" y="0"/>
          <a:ext cx="0" cy="0"/>
          <a:chOff x="0" y="0"/>
          <a:chExt cx="0" cy="0"/>
        </a:xfrm>
      </p:grpSpPr>
      <p:grpSp>
        <p:nvGrpSpPr>
          <p:cNvPr id="82" name="Google Shape;82;p8"/>
          <p:cNvGrpSpPr/>
          <p:nvPr/>
        </p:nvGrpSpPr>
        <p:grpSpPr>
          <a:xfrm>
            <a:off x="-585686" y="-1465838"/>
            <a:ext cx="10929760" cy="9803855"/>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3872133"/>
            <a:ext cx="3711000" cy="52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92" name="Google Shape;92;p8"/>
          <p:cNvSpPr txBox="1">
            <a:spLocks noGrp="1"/>
          </p:cNvSpPr>
          <p:nvPr>
            <p:ph type="subTitle" idx="1"/>
          </p:nvPr>
        </p:nvSpPr>
        <p:spPr>
          <a:xfrm>
            <a:off x="1986000" y="2334233"/>
            <a:ext cx="5172000" cy="175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1"/>
        </a:solidFill>
        <a:effectLst/>
      </p:bgPr>
    </p:bg>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70250" y="4708400"/>
            <a:ext cx="8203500" cy="195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1"/>
        </a:solidFill>
        <a:effectLst/>
      </p:bgPr>
    </p:bg>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713250" y="1461333"/>
            <a:ext cx="7717500"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9000"/>
              <a:buNone/>
              <a:defRPr sz="9000">
                <a:solidFill>
                  <a:schemeClr val="dk1"/>
                </a:solidFill>
              </a:defRPr>
            </a:lvl1pPr>
            <a:lvl2pPr lvl="1" algn="ctr" rtl="0">
              <a:spcBef>
                <a:spcPts val="0"/>
              </a:spcBef>
              <a:spcAft>
                <a:spcPts val="0"/>
              </a:spcAft>
              <a:buClr>
                <a:schemeClr val="dk1"/>
              </a:buClr>
              <a:buSzPts val="9000"/>
              <a:buNone/>
              <a:defRPr sz="9000">
                <a:solidFill>
                  <a:schemeClr val="dk1"/>
                </a:solidFill>
              </a:defRPr>
            </a:lvl2pPr>
            <a:lvl3pPr lvl="2" algn="ctr" rtl="0">
              <a:spcBef>
                <a:spcPts val="0"/>
              </a:spcBef>
              <a:spcAft>
                <a:spcPts val="0"/>
              </a:spcAft>
              <a:buClr>
                <a:schemeClr val="dk1"/>
              </a:buClr>
              <a:buSzPts val="9000"/>
              <a:buNone/>
              <a:defRPr sz="9000">
                <a:solidFill>
                  <a:schemeClr val="dk1"/>
                </a:solidFill>
              </a:defRPr>
            </a:lvl3pPr>
            <a:lvl4pPr lvl="3" algn="ctr" rtl="0">
              <a:spcBef>
                <a:spcPts val="0"/>
              </a:spcBef>
              <a:spcAft>
                <a:spcPts val="0"/>
              </a:spcAft>
              <a:buClr>
                <a:schemeClr val="dk1"/>
              </a:buClr>
              <a:buSzPts val="9000"/>
              <a:buNone/>
              <a:defRPr sz="9000">
                <a:solidFill>
                  <a:schemeClr val="dk1"/>
                </a:solidFill>
              </a:defRPr>
            </a:lvl4pPr>
            <a:lvl5pPr lvl="4" algn="ctr" rtl="0">
              <a:spcBef>
                <a:spcPts val="0"/>
              </a:spcBef>
              <a:spcAft>
                <a:spcPts val="0"/>
              </a:spcAft>
              <a:buClr>
                <a:schemeClr val="dk1"/>
              </a:buClr>
              <a:buSzPts val="9000"/>
              <a:buNone/>
              <a:defRPr sz="9000">
                <a:solidFill>
                  <a:schemeClr val="dk1"/>
                </a:solidFill>
              </a:defRPr>
            </a:lvl5pPr>
            <a:lvl6pPr lvl="5" algn="ctr" rtl="0">
              <a:spcBef>
                <a:spcPts val="0"/>
              </a:spcBef>
              <a:spcAft>
                <a:spcPts val="0"/>
              </a:spcAft>
              <a:buClr>
                <a:schemeClr val="dk1"/>
              </a:buClr>
              <a:buSzPts val="9000"/>
              <a:buNone/>
              <a:defRPr sz="9000">
                <a:solidFill>
                  <a:schemeClr val="dk1"/>
                </a:solidFill>
              </a:defRPr>
            </a:lvl6pPr>
            <a:lvl7pPr lvl="6" algn="ctr" rtl="0">
              <a:spcBef>
                <a:spcPts val="0"/>
              </a:spcBef>
              <a:spcAft>
                <a:spcPts val="0"/>
              </a:spcAft>
              <a:buClr>
                <a:schemeClr val="dk1"/>
              </a:buClr>
              <a:buSzPts val="9000"/>
              <a:buNone/>
              <a:defRPr sz="9000">
                <a:solidFill>
                  <a:schemeClr val="dk1"/>
                </a:solidFill>
              </a:defRPr>
            </a:lvl7pPr>
            <a:lvl8pPr lvl="7" algn="ctr" rtl="0">
              <a:spcBef>
                <a:spcPts val="0"/>
              </a:spcBef>
              <a:spcAft>
                <a:spcPts val="0"/>
              </a:spcAft>
              <a:buClr>
                <a:schemeClr val="dk1"/>
              </a:buClr>
              <a:buSzPts val="9000"/>
              <a:buNone/>
              <a:defRPr sz="9000">
                <a:solidFill>
                  <a:schemeClr val="dk1"/>
                </a:solidFill>
              </a:defRPr>
            </a:lvl8pPr>
            <a:lvl9pPr lvl="8" algn="ctr" rtl="0">
              <a:spcBef>
                <a:spcPts val="0"/>
              </a:spcBef>
              <a:spcAft>
                <a:spcPts val="0"/>
              </a:spcAft>
              <a:buClr>
                <a:schemeClr val="dk1"/>
              </a:buClr>
              <a:buSzPts val="9000"/>
              <a:buNone/>
              <a:defRPr sz="9000">
                <a:solidFill>
                  <a:schemeClr val="dk1"/>
                </a:solidFill>
              </a:defRPr>
            </a:lvl9pPr>
          </a:lstStyle>
          <a:p>
            <a:r>
              <a:t>xx%</a:t>
            </a:r>
          </a:p>
        </p:txBody>
      </p:sp>
      <p:sp>
        <p:nvSpPr>
          <p:cNvPr id="49" name="Google Shape;49;p11"/>
          <p:cNvSpPr txBox="1">
            <a:spLocks noGrp="1"/>
          </p:cNvSpPr>
          <p:nvPr>
            <p:ph type="body" idx="1"/>
          </p:nvPr>
        </p:nvSpPr>
        <p:spPr>
          <a:xfrm>
            <a:off x="713250" y="4014901"/>
            <a:ext cx="7717500" cy="5976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Clr>
                <a:schemeClr val="dk1"/>
              </a:buClr>
              <a:buSzPts val="1400"/>
              <a:buChar char="●"/>
              <a:defRPr>
                <a:solidFill>
                  <a:schemeClr val="dk1"/>
                </a:solidFill>
              </a:defRPr>
            </a:lvl1pPr>
            <a:lvl2pPr marL="914400" lvl="1" indent="-317500" algn="ctr">
              <a:spcBef>
                <a:spcPts val="1600"/>
              </a:spcBef>
              <a:spcAft>
                <a:spcPts val="0"/>
              </a:spcAft>
              <a:buClr>
                <a:schemeClr val="dk1"/>
              </a:buClr>
              <a:buSzPts val="1400"/>
              <a:buChar char="○"/>
              <a:defRPr>
                <a:solidFill>
                  <a:schemeClr val="dk1"/>
                </a:solidFill>
              </a:defRPr>
            </a:lvl2pPr>
            <a:lvl3pPr marL="1371600" lvl="2" indent="-317500" algn="ctr">
              <a:spcBef>
                <a:spcPts val="1600"/>
              </a:spcBef>
              <a:spcAft>
                <a:spcPts val="0"/>
              </a:spcAft>
              <a:buClr>
                <a:schemeClr val="dk1"/>
              </a:buClr>
              <a:buSzPts val="1400"/>
              <a:buChar char="■"/>
              <a:defRPr>
                <a:solidFill>
                  <a:schemeClr val="dk1"/>
                </a:solidFill>
              </a:defRPr>
            </a:lvl3pPr>
            <a:lvl4pPr marL="1828800" lvl="3" indent="-317500" algn="ctr">
              <a:spcBef>
                <a:spcPts val="1600"/>
              </a:spcBef>
              <a:spcAft>
                <a:spcPts val="0"/>
              </a:spcAft>
              <a:buClr>
                <a:schemeClr val="dk1"/>
              </a:buClr>
              <a:buSzPts val="1400"/>
              <a:buChar char="●"/>
              <a:defRPr>
                <a:solidFill>
                  <a:schemeClr val="dk1"/>
                </a:solidFill>
              </a:defRPr>
            </a:lvl4pPr>
            <a:lvl5pPr marL="2286000" lvl="4" indent="-317500" algn="ctr">
              <a:spcBef>
                <a:spcPts val="1600"/>
              </a:spcBef>
              <a:spcAft>
                <a:spcPts val="0"/>
              </a:spcAft>
              <a:buClr>
                <a:schemeClr val="dk1"/>
              </a:buClr>
              <a:buSzPts val="1400"/>
              <a:buChar char="○"/>
              <a:defRPr>
                <a:solidFill>
                  <a:schemeClr val="dk1"/>
                </a:solidFill>
              </a:defRPr>
            </a:lvl5pPr>
            <a:lvl6pPr marL="2743200" lvl="5" indent="-317500" algn="ctr">
              <a:spcBef>
                <a:spcPts val="1600"/>
              </a:spcBef>
              <a:spcAft>
                <a:spcPts val="0"/>
              </a:spcAft>
              <a:buClr>
                <a:schemeClr val="dk1"/>
              </a:buClr>
              <a:buSzPts val="1400"/>
              <a:buChar char="■"/>
              <a:defRPr>
                <a:solidFill>
                  <a:schemeClr val="dk1"/>
                </a:solidFill>
              </a:defRPr>
            </a:lvl6pPr>
            <a:lvl7pPr marL="3200400" lvl="6" indent="-317500" algn="ctr">
              <a:spcBef>
                <a:spcPts val="1600"/>
              </a:spcBef>
              <a:spcAft>
                <a:spcPts val="0"/>
              </a:spcAft>
              <a:buClr>
                <a:schemeClr val="dk1"/>
              </a:buClr>
              <a:buSzPts val="1400"/>
              <a:buChar char="●"/>
              <a:defRPr>
                <a:solidFill>
                  <a:schemeClr val="dk1"/>
                </a:solidFill>
              </a:defRPr>
            </a:lvl7pPr>
            <a:lvl8pPr marL="3657600" lvl="7" indent="-317500" algn="ctr">
              <a:spcBef>
                <a:spcPts val="1600"/>
              </a:spcBef>
              <a:spcAft>
                <a:spcPts val="0"/>
              </a:spcAft>
              <a:buClr>
                <a:schemeClr val="dk1"/>
              </a:buClr>
              <a:buSzPts val="1400"/>
              <a:buChar char="○"/>
              <a:defRPr>
                <a:solidFill>
                  <a:schemeClr val="dk1"/>
                </a:solidFill>
              </a:defRPr>
            </a:lvl8pPr>
            <a:lvl9pPr marL="4114800" lvl="8" indent="-317500" algn="ctr">
              <a:spcBef>
                <a:spcPts val="1600"/>
              </a:spcBef>
              <a:spcAft>
                <a:spcPts val="1600"/>
              </a:spcAft>
              <a:buClr>
                <a:schemeClr val="dk1"/>
              </a:buClr>
              <a:buSzPts val="1400"/>
              <a:buChar char="■"/>
              <a:defRPr>
                <a:solidFill>
                  <a:schemeClr val="dk1"/>
                </a:solidFill>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3"/>
          <p:cNvSpPr/>
          <p:nvPr/>
        </p:nvSpPr>
        <p:spPr>
          <a:xfrm>
            <a:off x="3682425" y="203000"/>
            <a:ext cx="4318800" cy="63180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4891050" y="2481001"/>
            <a:ext cx="28071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rPr lang="en-US"/>
              <a:t>Click to edit Master title style</a:t>
            </a:r>
            <a:endParaRPr/>
          </a:p>
        </p:txBody>
      </p:sp>
      <p:sp>
        <p:nvSpPr>
          <p:cNvPr id="54" name="Google Shape;54;p13"/>
          <p:cNvSpPr txBox="1">
            <a:spLocks noGrp="1"/>
          </p:cNvSpPr>
          <p:nvPr>
            <p:ph type="title" idx="2" hasCustomPrompt="1"/>
          </p:nvPr>
        </p:nvSpPr>
        <p:spPr>
          <a:xfrm>
            <a:off x="4282646" y="1522125"/>
            <a:ext cx="684600" cy="38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55" name="Google Shape;55;p13"/>
          <p:cNvSpPr txBox="1">
            <a:spLocks noGrp="1"/>
          </p:cNvSpPr>
          <p:nvPr>
            <p:ph type="title" idx="3" hasCustomPrompt="1"/>
          </p:nvPr>
        </p:nvSpPr>
        <p:spPr>
          <a:xfrm>
            <a:off x="4282646" y="2679355"/>
            <a:ext cx="684600" cy="38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56" name="Google Shape;56;p13"/>
          <p:cNvSpPr txBox="1">
            <a:spLocks noGrp="1"/>
          </p:cNvSpPr>
          <p:nvPr>
            <p:ph type="title" idx="4"/>
          </p:nvPr>
        </p:nvSpPr>
        <p:spPr>
          <a:xfrm>
            <a:off x="4891050" y="4807735"/>
            <a:ext cx="27195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rPr lang="en-US"/>
              <a:t>Click to edit Master title style</a:t>
            </a:r>
            <a:endParaRPr/>
          </a:p>
        </p:txBody>
      </p:sp>
      <p:sp>
        <p:nvSpPr>
          <p:cNvPr id="57" name="Google Shape;57;p13"/>
          <p:cNvSpPr txBox="1">
            <a:spLocks noGrp="1"/>
          </p:cNvSpPr>
          <p:nvPr>
            <p:ph type="title" idx="5"/>
          </p:nvPr>
        </p:nvSpPr>
        <p:spPr>
          <a:xfrm>
            <a:off x="4891050" y="1362035"/>
            <a:ext cx="27195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rPr lang="en-US"/>
              <a:t>Click to edit Master title style</a:t>
            </a:r>
            <a:endParaRPr/>
          </a:p>
        </p:txBody>
      </p:sp>
      <p:sp>
        <p:nvSpPr>
          <p:cNvPr id="58" name="Google Shape;58;p13"/>
          <p:cNvSpPr txBox="1">
            <a:spLocks noGrp="1"/>
          </p:cNvSpPr>
          <p:nvPr>
            <p:ph type="title" idx="6"/>
          </p:nvPr>
        </p:nvSpPr>
        <p:spPr>
          <a:xfrm>
            <a:off x="4891050" y="3650501"/>
            <a:ext cx="2719500" cy="4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rPr lang="en-US"/>
              <a:t>Click to edit Master title style</a:t>
            </a:r>
            <a:endParaRPr/>
          </a:p>
        </p:txBody>
      </p:sp>
      <p:sp>
        <p:nvSpPr>
          <p:cNvPr id="59" name="Google Shape;59;p13"/>
          <p:cNvSpPr txBox="1">
            <a:spLocks noGrp="1"/>
          </p:cNvSpPr>
          <p:nvPr>
            <p:ph type="title" idx="7" hasCustomPrompt="1"/>
          </p:nvPr>
        </p:nvSpPr>
        <p:spPr>
          <a:xfrm>
            <a:off x="4282646" y="3810592"/>
            <a:ext cx="684600" cy="38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60" name="Google Shape;60;p13"/>
          <p:cNvSpPr txBox="1">
            <a:spLocks noGrp="1"/>
          </p:cNvSpPr>
          <p:nvPr>
            <p:ph type="title" idx="8" hasCustomPrompt="1"/>
          </p:nvPr>
        </p:nvSpPr>
        <p:spPr>
          <a:xfrm>
            <a:off x="4282646" y="4967821"/>
            <a:ext cx="684600" cy="387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
        <p:nvSpPr>
          <p:cNvPr id="61" name="Google Shape;61;p13"/>
          <p:cNvSpPr txBox="1">
            <a:spLocks noGrp="1"/>
          </p:cNvSpPr>
          <p:nvPr>
            <p:ph type="subTitle" idx="1"/>
          </p:nvPr>
        </p:nvSpPr>
        <p:spPr>
          <a:xfrm>
            <a:off x="4891050" y="1745121"/>
            <a:ext cx="2454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r>
              <a:rPr lang="en-US"/>
              <a:t>Click to edit Master subtitle style</a:t>
            </a:r>
            <a:endParaRPr/>
          </a:p>
        </p:txBody>
      </p:sp>
      <p:sp>
        <p:nvSpPr>
          <p:cNvPr id="62" name="Google Shape;62;p13"/>
          <p:cNvSpPr txBox="1">
            <a:spLocks noGrp="1"/>
          </p:cNvSpPr>
          <p:nvPr>
            <p:ph type="subTitle" idx="9"/>
          </p:nvPr>
        </p:nvSpPr>
        <p:spPr>
          <a:xfrm>
            <a:off x="4891050" y="4030595"/>
            <a:ext cx="2454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r>
              <a:rPr lang="en-US"/>
              <a:t>Click to edit Master subtitle style</a:t>
            </a:r>
            <a:endParaRPr/>
          </a:p>
        </p:txBody>
      </p:sp>
      <p:sp>
        <p:nvSpPr>
          <p:cNvPr id="63" name="Google Shape;63;p13"/>
          <p:cNvSpPr txBox="1">
            <a:spLocks noGrp="1"/>
          </p:cNvSpPr>
          <p:nvPr>
            <p:ph type="subTitle" idx="13"/>
          </p:nvPr>
        </p:nvSpPr>
        <p:spPr>
          <a:xfrm>
            <a:off x="4891050" y="2853632"/>
            <a:ext cx="2454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r>
              <a:rPr lang="en-US"/>
              <a:t>Click to edit Master subtitle style</a:t>
            </a:r>
            <a:endParaRPr/>
          </a:p>
        </p:txBody>
      </p:sp>
      <p:sp>
        <p:nvSpPr>
          <p:cNvPr id="64" name="Google Shape;64;p13"/>
          <p:cNvSpPr txBox="1">
            <a:spLocks noGrp="1"/>
          </p:cNvSpPr>
          <p:nvPr>
            <p:ph type="subTitle" idx="14"/>
          </p:nvPr>
        </p:nvSpPr>
        <p:spPr>
          <a:xfrm>
            <a:off x="4891050" y="5180365"/>
            <a:ext cx="2454000" cy="3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1pPr>
            <a:lvl2pPr lvl="1"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2pPr>
            <a:lvl3pPr lvl="2"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3pPr>
            <a:lvl4pPr lvl="3"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4pPr>
            <a:lvl5pPr lvl="4"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5pPr>
            <a:lvl6pPr lvl="5"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6pPr>
            <a:lvl7pPr lvl="6"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7pPr>
            <a:lvl8pPr lvl="7"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8pPr>
            <a:lvl9pPr lvl="8" algn="ctr" rtl="0">
              <a:lnSpc>
                <a:spcPct val="100000"/>
              </a:lnSpc>
              <a:spcBef>
                <a:spcPts val="0"/>
              </a:spcBef>
              <a:spcAft>
                <a:spcPts val="0"/>
              </a:spcAft>
              <a:buClr>
                <a:schemeClr val="dk2"/>
              </a:buClr>
              <a:buSzPts val="1400"/>
              <a:buFont typeface="Lato"/>
              <a:buNone/>
              <a:defRPr>
                <a:solidFill>
                  <a:schemeClr val="dk2"/>
                </a:solidFill>
                <a:latin typeface="Lato"/>
                <a:ea typeface="Lato"/>
                <a:cs typeface="Lato"/>
                <a:sym typeface="Lato"/>
              </a:defRPr>
            </a:lvl9pPr>
          </a:lstStyle>
          <a:p>
            <a:r>
              <a:rPr lang="en-US"/>
              <a:t>Click to edit Master subtitle style</a:t>
            </a:r>
            <a:endParaRPr/>
          </a:p>
        </p:txBody>
      </p:sp>
      <p:sp>
        <p:nvSpPr>
          <p:cNvPr id="65" name="Google Shape;65;p13"/>
          <p:cNvSpPr txBox="1">
            <a:spLocks noGrp="1"/>
          </p:cNvSpPr>
          <p:nvPr>
            <p:ph type="title" idx="15"/>
          </p:nvPr>
        </p:nvSpPr>
        <p:spPr>
          <a:xfrm>
            <a:off x="865625" y="3076600"/>
            <a:ext cx="26799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
        <p:nvSpPr>
          <p:cNvPr id="66" name="Google Shape;66;p13"/>
          <p:cNvSpPr/>
          <p:nvPr/>
        </p:nvSpPr>
        <p:spPr>
          <a:xfrm>
            <a:off x="3899450" y="488600"/>
            <a:ext cx="4254000" cy="627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4"/>
          <p:cNvSpPr/>
          <p:nvPr/>
        </p:nvSpPr>
        <p:spPr>
          <a:xfrm>
            <a:off x="530750" y="1238467"/>
            <a:ext cx="8613600" cy="46040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title"/>
          </p:nvPr>
        </p:nvSpPr>
        <p:spPr>
          <a:xfrm>
            <a:off x="863750" y="2396880"/>
            <a:ext cx="4356900" cy="704800"/>
          </a:xfrm>
          <a:prstGeom prst="rect">
            <a:avLst/>
          </a:prstGeom>
        </p:spPr>
        <p:txBody>
          <a:bodyPr spcFirstLastPara="1" wrap="square" lIns="91425" tIns="91425" rIns="91425" bIns="91425" anchor="t" anchorCtr="0">
            <a:noAutofit/>
          </a:bodyPr>
          <a:lstStyle>
            <a:lvl1pPr lvl="0" algn="ctr" rtl="0">
              <a:lnSpc>
                <a:spcPct val="115000"/>
              </a:lnSpc>
              <a:spcBef>
                <a:spcPts val="1200"/>
              </a:spcBef>
              <a:spcAft>
                <a:spcPts val="0"/>
              </a:spcAft>
              <a:buClr>
                <a:schemeClr val="dk2"/>
              </a:buClr>
              <a:buSzPts val="3000"/>
              <a:buNone/>
              <a:defRPr sz="3000">
                <a:solidFill>
                  <a:schemeClr val="dk2"/>
                </a:solidFill>
              </a:defRPr>
            </a:lvl1pPr>
            <a:lvl2pPr lvl="1" algn="ctr" rtl="0">
              <a:spcBef>
                <a:spcPts val="120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r>
              <a:rPr lang="en-US"/>
              <a:t>Click to edit Master title style</a:t>
            </a:r>
            <a:endParaRPr/>
          </a:p>
        </p:txBody>
      </p:sp>
      <p:sp>
        <p:nvSpPr>
          <p:cNvPr id="70" name="Google Shape;70;p14"/>
          <p:cNvSpPr txBox="1">
            <a:spLocks noGrp="1"/>
          </p:cNvSpPr>
          <p:nvPr>
            <p:ph type="subTitle" idx="1"/>
          </p:nvPr>
        </p:nvSpPr>
        <p:spPr>
          <a:xfrm>
            <a:off x="906025" y="3329973"/>
            <a:ext cx="4362000" cy="1756400"/>
          </a:xfrm>
          <a:prstGeom prst="rect">
            <a:avLst/>
          </a:prstGeom>
        </p:spPr>
        <p:txBody>
          <a:bodyPr spcFirstLastPara="1" wrap="square" lIns="91425" tIns="91425" rIns="91425" bIns="91425" anchor="ctr" anchorCtr="0">
            <a:noAutofit/>
          </a:bodyPr>
          <a:lstStyle>
            <a:lvl1pPr lvl="0" rtl="0">
              <a:spcBef>
                <a:spcPts val="1200"/>
              </a:spcBef>
              <a:spcAft>
                <a:spcPts val="0"/>
              </a:spcAft>
              <a:buClr>
                <a:schemeClr val="dk2"/>
              </a:buClr>
              <a:buSzPts val="1400"/>
              <a:buChar char="●"/>
              <a:defRPr sz="1400">
                <a:solidFill>
                  <a:schemeClr val="dk2"/>
                </a:solidFill>
              </a:defRPr>
            </a:lvl1pPr>
            <a:lvl2pPr lvl="1" algn="r" rtl="0">
              <a:spcBef>
                <a:spcPts val="1200"/>
              </a:spcBef>
              <a:spcAft>
                <a:spcPts val="0"/>
              </a:spcAft>
              <a:buClr>
                <a:schemeClr val="dk2"/>
              </a:buClr>
              <a:buSzPts val="1400"/>
              <a:buChar char="○"/>
              <a:defRPr>
                <a:solidFill>
                  <a:schemeClr val="dk2"/>
                </a:solidFill>
              </a:defRPr>
            </a:lvl2pPr>
            <a:lvl3pPr lvl="2" algn="r" rtl="0">
              <a:spcBef>
                <a:spcPts val="1600"/>
              </a:spcBef>
              <a:spcAft>
                <a:spcPts val="0"/>
              </a:spcAft>
              <a:buClr>
                <a:schemeClr val="dk2"/>
              </a:buClr>
              <a:buSzPts val="1400"/>
              <a:buChar char="■"/>
              <a:defRPr>
                <a:solidFill>
                  <a:schemeClr val="dk2"/>
                </a:solidFill>
              </a:defRPr>
            </a:lvl3pPr>
            <a:lvl4pPr lvl="3" algn="r" rtl="0">
              <a:spcBef>
                <a:spcPts val="1600"/>
              </a:spcBef>
              <a:spcAft>
                <a:spcPts val="0"/>
              </a:spcAft>
              <a:buClr>
                <a:schemeClr val="dk2"/>
              </a:buClr>
              <a:buSzPts val="1400"/>
              <a:buChar char="●"/>
              <a:defRPr>
                <a:solidFill>
                  <a:schemeClr val="dk2"/>
                </a:solidFill>
              </a:defRPr>
            </a:lvl4pPr>
            <a:lvl5pPr lvl="4" algn="r" rtl="0">
              <a:spcBef>
                <a:spcPts val="1600"/>
              </a:spcBef>
              <a:spcAft>
                <a:spcPts val="0"/>
              </a:spcAft>
              <a:buClr>
                <a:schemeClr val="dk2"/>
              </a:buClr>
              <a:buSzPts val="1400"/>
              <a:buChar char="○"/>
              <a:defRPr>
                <a:solidFill>
                  <a:schemeClr val="dk2"/>
                </a:solidFill>
              </a:defRPr>
            </a:lvl5pPr>
            <a:lvl6pPr lvl="5" algn="r" rtl="0">
              <a:spcBef>
                <a:spcPts val="1600"/>
              </a:spcBef>
              <a:spcAft>
                <a:spcPts val="0"/>
              </a:spcAft>
              <a:buClr>
                <a:schemeClr val="dk2"/>
              </a:buClr>
              <a:buSzPts val="1400"/>
              <a:buChar char="■"/>
              <a:defRPr>
                <a:solidFill>
                  <a:schemeClr val="dk2"/>
                </a:solidFill>
              </a:defRPr>
            </a:lvl6pPr>
            <a:lvl7pPr lvl="6" algn="r" rtl="0">
              <a:spcBef>
                <a:spcPts val="1600"/>
              </a:spcBef>
              <a:spcAft>
                <a:spcPts val="0"/>
              </a:spcAft>
              <a:buClr>
                <a:schemeClr val="dk2"/>
              </a:buClr>
              <a:buSzPts val="1400"/>
              <a:buChar char="●"/>
              <a:defRPr>
                <a:solidFill>
                  <a:schemeClr val="dk2"/>
                </a:solidFill>
              </a:defRPr>
            </a:lvl7pPr>
            <a:lvl8pPr lvl="7" algn="r" rtl="0">
              <a:spcBef>
                <a:spcPts val="1600"/>
              </a:spcBef>
              <a:spcAft>
                <a:spcPts val="0"/>
              </a:spcAft>
              <a:buClr>
                <a:schemeClr val="dk2"/>
              </a:buClr>
              <a:buSzPts val="1400"/>
              <a:buChar char="○"/>
              <a:defRPr>
                <a:solidFill>
                  <a:schemeClr val="dk2"/>
                </a:solidFill>
              </a:defRPr>
            </a:lvl8pPr>
            <a:lvl9pPr lvl="8" algn="r" rtl="0">
              <a:spcBef>
                <a:spcPts val="1600"/>
              </a:spcBef>
              <a:spcAft>
                <a:spcPts val="1600"/>
              </a:spcAft>
              <a:buClr>
                <a:schemeClr val="dk2"/>
              </a:buClr>
              <a:buSzPts val="1400"/>
              <a:buChar char="■"/>
              <a:defRPr>
                <a:solidFill>
                  <a:schemeClr val="dk2"/>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p:nvPr/>
        </p:nvSpPr>
        <p:spPr>
          <a:xfrm>
            <a:off x="538950" y="502033"/>
            <a:ext cx="8066100" cy="5864400"/>
          </a:xfrm>
          <a:prstGeom prst="rect">
            <a:avLst/>
          </a:prstGeom>
          <a:solidFill>
            <a:srgbClr val="F3F3F3"/>
          </a:solidFill>
          <a:ln>
            <a:noFill/>
          </a:ln>
          <a:effectLst>
            <a:outerShdw blurRad="471488" dist="400050" dir="10140000" algn="bl" rotWithShape="0">
              <a:srgbClr val="000000">
                <a:alpha val="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1018025" y="3252887"/>
            <a:ext cx="3395100" cy="1065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pPr lvl="0"/>
            <a:r>
              <a:rPr lang="en-US"/>
              <a:t>Click to edit Master text styles</a:t>
            </a:r>
          </a:p>
        </p:txBody>
      </p:sp>
      <p:sp>
        <p:nvSpPr>
          <p:cNvPr id="74" name="Google Shape;74;p15"/>
          <p:cNvSpPr txBox="1">
            <a:spLocks noGrp="1"/>
          </p:cNvSpPr>
          <p:nvPr>
            <p:ph type="title"/>
          </p:nvPr>
        </p:nvSpPr>
        <p:spPr>
          <a:xfrm>
            <a:off x="1018025" y="2260567"/>
            <a:ext cx="57681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3834350" y="2797333"/>
            <a:ext cx="4457100" cy="1519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700"/>
              <a:buNone/>
              <a:defRPr>
                <a:solidFill>
                  <a:schemeClr val="dk2"/>
                </a:solidFill>
              </a:defRPr>
            </a:lvl1pPr>
            <a:lvl2pPr lvl="1" algn="r" rtl="0">
              <a:spcBef>
                <a:spcPts val="0"/>
              </a:spcBef>
              <a:spcAft>
                <a:spcPts val="0"/>
              </a:spcAft>
              <a:buClr>
                <a:schemeClr val="dk2"/>
              </a:buClr>
              <a:buSzPts val="2700"/>
              <a:buNone/>
              <a:defRPr sz="2700">
                <a:solidFill>
                  <a:schemeClr val="dk2"/>
                </a:solidFill>
              </a:defRPr>
            </a:lvl2pPr>
            <a:lvl3pPr lvl="2" algn="r" rtl="0">
              <a:spcBef>
                <a:spcPts val="0"/>
              </a:spcBef>
              <a:spcAft>
                <a:spcPts val="0"/>
              </a:spcAft>
              <a:buClr>
                <a:schemeClr val="dk2"/>
              </a:buClr>
              <a:buSzPts val="2700"/>
              <a:buNone/>
              <a:defRPr sz="2700">
                <a:solidFill>
                  <a:schemeClr val="dk2"/>
                </a:solidFill>
              </a:defRPr>
            </a:lvl3pPr>
            <a:lvl4pPr lvl="3" algn="r" rtl="0">
              <a:spcBef>
                <a:spcPts val="0"/>
              </a:spcBef>
              <a:spcAft>
                <a:spcPts val="0"/>
              </a:spcAft>
              <a:buClr>
                <a:schemeClr val="dk2"/>
              </a:buClr>
              <a:buSzPts val="2700"/>
              <a:buNone/>
              <a:defRPr sz="2700">
                <a:solidFill>
                  <a:schemeClr val="dk2"/>
                </a:solidFill>
              </a:defRPr>
            </a:lvl4pPr>
            <a:lvl5pPr lvl="4" algn="r" rtl="0">
              <a:spcBef>
                <a:spcPts val="0"/>
              </a:spcBef>
              <a:spcAft>
                <a:spcPts val="0"/>
              </a:spcAft>
              <a:buClr>
                <a:schemeClr val="dk2"/>
              </a:buClr>
              <a:buSzPts val="2700"/>
              <a:buNone/>
              <a:defRPr sz="2700">
                <a:solidFill>
                  <a:schemeClr val="dk2"/>
                </a:solidFill>
              </a:defRPr>
            </a:lvl5pPr>
            <a:lvl6pPr lvl="5" algn="r" rtl="0">
              <a:spcBef>
                <a:spcPts val="0"/>
              </a:spcBef>
              <a:spcAft>
                <a:spcPts val="0"/>
              </a:spcAft>
              <a:buClr>
                <a:schemeClr val="dk2"/>
              </a:buClr>
              <a:buSzPts val="2700"/>
              <a:buNone/>
              <a:defRPr sz="2700">
                <a:solidFill>
                  <a:schemeClr val="dk2"/>
                </a:solidFill>
              </a:defRPr>
            </a:lvl6pPr>
            <a:lvl7pPr lvl="6" algn="r" rtl="0">
              <a:spcBef>
                <a:spcPts val="0"/>
              </a:spcBef>
              <a:spcAft>
                <a:spcPts val="0"/>
              </a:spcAft>
              <a:buClr>
                <a:schemeClr val="dk2"/>
              </a:buClr>
              <a:buSzPts val="2700"/>
              <a:buNone/>
              <a:defRPr sz="2700">
                <a:solidFill>
                  <a:schemeClr val="dk2"/>
                </a:solidFill>
              </a:defRPr>
            </a:lvl7pPr>
            <a:lvl8pPr lvl="7" algn="r" rtl="0">
              <a:spcBef>
                <a:spcPts val="0"/>
              </a:spcBef>
              <a:spcAft>
                <a:spcPts val="0"/>
              </a:spcAft>
              <a:buClr>
                <a:schemeClr val="dk2"/>
              </a:buClr>
              <a:buSzPts val="2700"/>
              <a:buNone/>
              <a:defRPr sz="2700">
                <a:solidFill>
                  <a:schemeClr val="dk2"/>
                </a:solidFill>
              </a:defRPr>
            </a:lvl8pPr>
            <a:lvl9pPr lvl="8" algn="r" rtl="0">
              <a:spcBef>
                <a:spcPts val="0"/>
              </a:spcBef>
              <a:spcAft>
                <a:spcPts val="0"/>
              </a:spcAft>
              <a:buClr>
                <a:schemeClr val="dk2"/>
              </a:buClr>
              <a:buSzPts val="2700"/>
              <a:buNone/>
              <a:defRPr sz="2700">
                <a:solidFill>
                  <a:schemeClr val="dk2"/>
                </a:solidFill>
              </a:defRPr>
            </a:lvl9pPr>
          </a:lstStyle>
          <a:p>
            <a:r>
              <a:rPr lang="en-US"/>
              <a:t>Click to edit Master title style</a:t>
            </a:r>
            <a:endParaRPr/>
          </a:p>
        </p:txBody>
      </p:sp>
      <p:sp>
        <p:nvSpPr>
          <p:cNvPr id="77" name="Google Shape;77;p16"/>
          <p:cNvSpPr txBox="1">
            <a:spLocks noGrp="1"/>
          </p:cNvSpPr>
          <p:nvPr>
            <p:ph type="subTitle" idx="1"/>
          </p:nvPr>
        </p:nvSpPr>
        <p:spPr>
          <a:xfrm>
            <a:off x="3324300" y="4911983"/>
            <a:ext cx="4933800" cy="106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400"/>
              <a:buNone/>
              <a:defRPr>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7"/>
          <p:cNvSpPr/>
          <p:nvPr/>
        </p:nvSpPr>
        <p:spPr>
          <a:xfrm>
            <a:off x="175" y="-23033"/>
            <a:ext cx="9144000" cy="69508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845100" y="-927900"/>
            <a:ext cx="6744900" cy="5105600"/>
          </a:xfrm>
          <a:prstGeom prst="ellipse">
            <a:avLst/>
          </a:prstGeom>
          <a:gradFill>
            <a:gsLst>
              <a:gs pos="0">
                <a:srgbClr val="FFFFFF">
                  <a:alpha val="8117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title"/>
          </p:nvPr>
        </p:nvSpPr>
        <p:spPr>
          <a:xfrm>
            <a:off x="713225" y="707445"/>
            <a:ext cx="57681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8"/>
          <p:cNvSpPr/>
          <p:nvPr/>
        </p:nvSpPr>
        <p:spPr>
          <a:xfrm>
            <a:off x="-20100" y="-205633"/>
            <a:ext cx="9184200" cy="71028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175" y="-23033"/>
            <a:ext cx="9144000" cy="68812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175" y="-23033"/>
            <a:ext cx="9184200" cy="68812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1974300" y="-318300"/>
            <a:ext cx="4969800" cy="3762000"/>
          </a:xfrm>
          <a:prstGeom prst="ellipse">
            <a:avLst/>
          </a:prstGeom>
          <a:gradFill>
            <a:gsLst>
              <a:gs pos="0">
                <a:srgbClr val="FFFFFF">
                  <a:alpha val="8117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4744429" y="1789667"/>
            <a:ext cx="3071700" cy="1864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4744429" y="4056333"/>
            <a:ext cx="3071700" cy="1864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1327875" y="1789667"/>
            <a:ext cx="3071700" cy="1864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1327875" y="4056333"/>
            <a:ext cx="3071700" cy="1864000"/>
          </a:xfrm>
          <a:prstGeom prst="rect">
            <a:avLst/>
          </a:prstGeom>
          <a:solidFill>
            <a:srgbClr val="F3F3F3"/>
          </a:solidFill>
          <a:ln>
            <a:noFill/>
          </a:ln>
          <a:effectLst>
            <a:outerShdw blurRad="471488" dist="400050" dir="10140000" algn="bl" rotWithShape="0">
              <a:srgbClr val="000000">
                <a:alpha val="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1974300" y="707633"/>
            <a:ext cx="51954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
        <p:nvSpPr>
          <p:cNvPr id="92" name="Google Shape;92;p18"/>
          <p:cNvSpPr txBox="1">
            <a:spLocks noGrp="1"/>
          </p:cNvSpPr>
          <p:nvPr>
            <p:ph type="title" idx="2"/>
          </p:nvPr>
        </p:nvSpPr>
        <p:spPr>
          <a:xfrm>
            <a:off x="1882875" y="2113700"/>
            <a:ext cx="19593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93" name="Google Shape;93;p18"/>
          <p:cNvSpPr txBox="1">
            <a:spLocks noGrp="1"/>
          </p:cNvSpPr>
          <p:nvPr>
            <p:ph type="subTitle" idx="1"/>
          </p:nvPr>
        </p:nvSpPr>
        <p:spPr>
          <a:xfrm>
            <a:off x="1496175" y="2501668"/>
            <a:ext cx="2732700" cy="2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94" name="Google Shape;94;p18"/>
          <p:cNvSpPr txBox="1">
            <a:spLocks noGrp="1"/>
          </p:cNvSpPr>
          <p:nvPr>
            <p:ph type="title" idx="3"/>
          </p:nvPr>
        </p:nvSpPr>
        <p:spPr>
          <a:xfrm>
            <a:off x="1882875" y="4332500"/>
            <a:ext cx="19593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95" name="Google Shape;95;p18"/>
          <p:cNvSpPr txBox="1">
            <a:spLocks noGrp="1"/>
          </p:cNvSpPr>
          <p:nvPr>
            <p:ph type="subTitle" idx="4"/>
          </p:nvPr>
        </p:nvSpPr>
        <p:spPr>
          <a:xfrm>
            <a:off x="1496175" y="4729716"/>
            <a:ext cx="2732700" cy="2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96" name="Google Shape;96;p18"/>
          <p:cNvSpPr txBox="1">
            <a:spLocks noGrp="1"/>
          </p:cNvSpPr>
          <p:nvPr>
            <p:ph type="title" idx="5"/>
          </p:nvPr>
        </p:nvSpPr>
        <p:spPr>
          <a:xfrm>
            <a:off x="5236743" y="2113700"/>
            <a:ext cx="20412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97" name="Google Shape;97;p18"/>
          <p:cNvSpPr txBox="1">
            <a:spLocks noGrp="1"/>
          </p:cNvSpPr>
          <p:nvPr>
            <p:ph type="subTitle" idx="6"/>
          </p:nvPr>
        </p:nvSpPr>
        <p:spPr>
          <a:xfrm>
            <a:off x="4915146" y="2501668"/>
            <a:ext cx="2732700" cy="2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98" name="Google Shape;98;p18"/>
          <p:cNvSpPr txBox="1">
            <a:spLocks noGrp="1"/>
          </p:cNvSpPr>
          <p:nvPr>
            <p:ph type="title" idx="7"/>
          </p:nvPr>
        </p:nvSpPr>
        <p:spPr>
          <a:xfrm>
            <a:off x="5236743" y="4332700"/>
            <a:ext cx="20412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99" name="Google Shape;99;p18"/>
          <p:cNvSpPr txBox="1">
            <a:spLocks noGrp="1"/>
          </p:cNvSpPr>
          <p:nvPr>
            <p:ph type="subTitle" idx="8"/>
          </p:nvPr>
        </p:nvSpPr>
        <p:spPr>
          <a:xfrm>
            <a:off x="4915146" y="4729123"/>
            <a:ext cx="2732700" cy="2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p:nvPr/>
        </p:nvSpPr>
        <p:spPr>
          <a:xfrm>
            <a:off x="175" y="-23033"/>
            <a:ext cx="9184200" cy="6881200"/>
          </a:xfrm>
          <a:prstGeom prst="rect">
            <a:avLst/>
          </a:prstGeom>
          <a:solidFill>
            <a:srgbClr val="FFFFFF">
              <a:alpha val="34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677250" y="2133300"/>
            <a:ext cx="7789500" cy="3908400"/>
          </a:xfrm>
          <a:prstGeom prst="rect">
            <a:avLst/>
          </a:prstGeom>
          <a:solidFill>
            <a:srgbClr val="F3F3F3"/>
          </a:solidFill>
          <a:ln>
            <a:noFill/>
          </a:ln>
          <a:effectLst>
            <a:outerShdw blurRad="471488" dist="400050" dir="918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txBox="1">
            <a:spLocks noGrp="1"/>
          </p:cNvSpPr>
          <p:nvPr>
            <p:ph type="title"/>
          </p:nvPr>
        </p:nvSpPr>
        <p:spPr>
          <a:xfrm>
            <a:off x="1223325" y="4447424"/>
            <a:ext cx="1658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a:solidFill>
                  <a:schemeClr val="dk2"/>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104" name="Google Shape;104;p19"/>
          <p:cNvSpPr txBox="1">
            <a:spLocks noGrp="1"/>
          </p:cNvSpPr>
          <p:nvPr>
            <p:ph type="subTitle" idx="1"/>
          </p:nvPr>
        </p:nvSpPr>
        <p:spPr>
          <a:xfrm>
            <a:off x="856875" y="4792412"/>
            <a:ext cx="23916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05" name="Google Shape;105;p19"/>
          <p:cNvSpPr txBox="1">
            <a:spLocks noGrp="1"/>
          </p:cNvSpPr>
          <p:nvPr>
            <p:ph type="title" idx="2"/>
          </p:nvPr>
        </p:nvSpPr>
        <p:spPr>
          <a:xfrm>
            <a:off x="6261975" y="4447424"/>
            <a:ext cx="1658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a:solidFill>
                  <a:schemeClr val="dk2"/>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106" name="Google Shape;106;p19"/>
          <p:cNvSpPr txBox="1">
            <a:spLocks noGrp="1"/>
          </p:cNvSpPr>
          <p:nvPr>
            <p:ph type="subTitle" idx="3"/>
          </p:nvPr>
        </p:nvSpPr>
        <p:spPr>
          <a:xfrm>
            <a:off x="5895525" y="4792412"/>
            <a:ext cx="23916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07" name="Google Shape;107;p19"/>
          <p:cNvSpPr txBox="1">
            <a:spLocks noGrp="1"/>
          </p:cNvSpPr>
          <p:nvPr>
            <p:ph type="title" idx="4"/>
          </p:nvPr>
        </p:nvSpPr>
        <p:spPr>
          <a:xfrm>
            <a:off x="3752400" y="4447424"/>
            <a:ext cx="16587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a:solidFill>
                  <a:schemeClr val="dk2"/>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rPr lang="en-US"/>
              <a:t>Click to edit Master title style</a:t>
            </a:r>
            <a:endParaRPr/>
          </a:p>
        </p:txBody>
      </p:sp>
      <p:sp>
        <p:nvSpPr>
          <p:cNvPr id="108" name="Google Shape;108;p19"/>
          <p:cNvSpPr txBox="1">
            <a:spLocks noGrp="1"/>
          </p:cNvSpPr>
          <p:nvPr>
            <p:ph type="subTitle" idx="5"/>
          </p:nvPr>
        </p:nvSpPr>
        <p:spPr>
          <a:xfrm>
            <a:off x="3385950" y="4792412"/>
            <a:ext cx="23916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09" name="Google Shape;109;p19"/>
          <p:cNvSpPr txBox="1">
            <a:spLocks noGrp="1"/>
          </p:cNvSpPr>
          <p:nvPr>
            <p:ph type="title" idx="6"/>
          </p:nvPr>
        </p:nvSpPr>
        <p:spPr>
          <a:xfrm>
            <a:off x="1687950" y="707633"/>
            <a:ext cx="57681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grpSp>
        <p:nvGrpSpPr>
          <p:cNvPr id="94" name="Google Shape;94;p9"/>
          <p:cNvGrpSpPr/>
          <p:nvPr/>
        </p:nvGrpSpPr>
        <p:grpSpPr>
          <a:xfrm>
            <a:off x="-2625958" y="-2762033"/>
            <a:ext cx="13782479" cy="11873976"/>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2301500"/>
            <a:ext cx="3515100" cy="305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subtitle style</a:t>
            </a:r>
            <a:endParaRPr/>
          </a:p>
        </p:txBody>
      </p:sp>
      <p:sp>
        <p:nvSpPr>
          <p:cNvPr id="102" name="Google Shape;102;p9"/>
          <p:cNvSpPr txBox="1">
            <a:spLocks noGrp="1"/>
          </p:cNvSpPr>
          <p:nvPr>
            <p:ph type="title"/>
          </p:nvPr>
        </p:nvSpPr>
        <p:spPr>
          <a:xfrm>
            <a:off x="1996975" y="719333"/>
            <a:ext cx="5150100" cy="57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0"/>
          <p:cNvSpPr/>
          <p:nvPr/>
        </p:nvSpPr>
        <p:spPr>
          <a:xfrm>
            <a:off x="558725" y="526033"/>
            <a:ext cx="8103300" cy="57916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txBox="1">
            <a:spLocks noGrp="1"/>
          </p:cNvSpPr>
          <p:nvPr>
            <p:ph type="title"/>
          </p:nvPr>
        </p:nvSpPr>
        <p:spPr>
          <a:xfrm>
            <a:off x="1043779" y="2339167"/>
            <a:ext cx="18975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13" name="Google Shape;113;p20"/>
          <p:cNvSpPr txBox="1">
            <a:spLocks noGrp="1"/>
          </p:cNvSpPr>
          <p:nvPr>
            <p:ph type="subTitle" idx="1"/>
          </p:nvPr>
        </p:nvSpPr>
        <p:spPr>
          <a:xfrm>
            <a:off x="1059229" y="2752111"/>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14" name="Google Shape;114;p20"/>
          <p:cNvSpPr txBox="1">
            <a:spLocks noGrp="1"/>
          </p:cNvSpPr>
          <p:nvPr>
            <p:ph type="title" idx="2"/>
          </p:nvPr>
        </p:nvSpPr>
        <p:spPr>
          <a:xfrm>
            <a:off x="1043779" y="4272868"/>
            <a:ext cx="18975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15" name="Google Shape;115;p20"/>
          <p:cNvSpPr txBox="1">
            <a:spLocks noGrp="1"/>
          </p:cNvSpPr>
          <p:nvPr>
            <p:ph type="subTitle" idx="3"/>
          </p:nvPr>
        </p:nvSpPr>
        <p:spPr>
          <a:xfrm>
            <a:off x="1059229" y="4717656"/>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16" name="Google Shape;116;p20"/>
          <p:cNvSpPr txBox="1">
            <a:spLocks noGrp="1"/>
          </p:cNvSpPr>
          <p:nvPr>
            <p:ph type="title" idx="4"/>
          </p:nvPr>
        </p:nvSpPr>
        <p:spPr>
          <a:xfrm>
            <a:off x="3631360" y="2339167"/>
            <a:ext cx="18819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17" name="Google Shape;117;p20"/>
          <p:cNvSpPr txBox="1">
            <a:spLocks noGrp="1"/>
          </p:cNvSpPr>
          <p:nvPr>
            <p:ph type="subTitle" idx="5"/>
          </p:nvPr>
        </p:nvSpPr>
        <p:spPr>
          <a:xfrm>
            <a:off x="3639010" y="2752101"/>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18" name="Google Shape;118;p20"/>
          <p:cNvSpPr txBox="1">
            <a:spLocks noGrp="1"/>
          </p:cNvSpPr>
          <p:nvPr>
            <p:ph type="title" idx="6"/>
          </p:nvPr>
        </p:nvSpPr>
        <p:spPr>
          <a:xfrm>
            <a:off x="3631360" y="4272868"/>
            <a:ext cx="18819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19" name="Google Shape;119;p20"/>
          <p:cNvSpPr txBox="1">
            <a:spLocks noGrp="1"/>
          </p:cNvSpPr>
          <p:nvPr>
            <p:ph type="subTitle" idx="7"/>
          </p:nvPr>
        </p:nvSpPr>
        <p:spPr>
          <a:xfrm>
            <a:off x="3639010" y="4717656"/>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20" name="Google Shape;120;p20"/>
          <p:cNvSpPr txBox="1">
            <a:spLocks noGrp="1"/>
          </p:cNvSpPr>
          <p:nvPr>
            <p:ph type="title" idx="8"/>
          </p:nvPr>
        </p:nvSpPr>
        <p:spPr>
          <a:xfrm>
            <a:off x="6215127" y="2339167"/>
            <a:ext cx="18756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21" name="Google Shape;121;p20"/>
          <p:cNvSpPr txBox="1">
            <a:spLocks noGrp="1"/>
          </p:cNvSpPr>
          <p:nvPr>
            <p:ph type="subTitle" idx="9"/>
          </p:nvPr>
        </p:nvSpPr>
        <p:spPr>
          <a:xfrm>
            <a:off x="6219627" y="2752101"/>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22" name="Google Shape;122;p20"/>
          <p:cNvSpPr txBox="1">
            <a:spLocks noGrp="1"/>
          </p:cNvSpPr>
          <p:nvPr>
            <p:ph type="title" idx="13"/>
          </p:nvPr>
        </p:nvSpPr>
        <p:spPr>
          <a:xfrm>
            <a:off x="6215127" y="4272868"/>
            <a:ext cx="1875600" cy="5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r>
              <a:rPr lang="en-US"/>
              <a:t>Click to edit Master title style</a:t>
            </a:r>
            <a:endParaRPr/>
          </a:p>
        </p:txBody>
      </p:sp>
      <p:sp>
        <p:nvSpPr>
          <p:cNvPr id="123" name="Google Shape;123;p20"/>
          <p:cNvSpPr txBox="1">
            <a:spLocks noGrp="1"/>
          </p:cNvSpPr>
          <p:nvPr>
            <p:ph type="subTitle" idx="14"/>
          </p:nvPr>
        </p:nvSpPr>
        <p:spPr>
          <a:xfrm>
            <a:off x="6219627" y="4717656"/>
            <a:ext cx="1866600" cy="7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r>
              <a:rPr lang="en-US"/>
              <a:t>Click to edit Master subtitle style</a:t>
            </a:r>
            <a:endParaRPr/>
          </a:p>
        </p:txBody>
      </p:sp>
      <p:sp>
        <p:nvSpPr>
          <p:cNvPr id="124" name="Google Shape;124;p20"/>
          <p:cNvSpPr txBox="1">
            <a:spLocks noGrp="1"/>
          </p:cNvSpPr>
          <p:nvPr>
            <p:ph type="title" idx="15"/>
          </p:nvPr>
        </p:nvSpPr>
        <p:spPr>
          <a:xfrm>
            <a:off x="1974300" y="707633"/>
            <a:ext cx="51954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700"/>
              <a:buNone/>
              <a:defRPr sz="3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1"/>
          <p:cNvSpPr/>
          <p:nvPr/>
        </p:nvSpPr>
        <p:spPr>
          <a:xfrm>
            <a:off x="431075" y="1831567"/>
            <a:ext cx="8155800" cy="30880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416599" y="1831568"/>
            <a:ext cx="8155800" cy="3088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571601" y="2080359"/>
            <a:ext cx="8155800" cy="3088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txBox="1">
            <a:spLocks noGrp="1"/>
          </p:cNvSpPr>
          <p:nvPr>
            <p:ph type="subTitle" idx="1"/>
          </p:nvPr>
        </p:nvSpPr>
        <p:spPr>
          <a:xfrm>
            <a:off x="806099" y="3477033"/>
            <a:ext cx="22866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r>
              <a:rPr lang="en-US"/>
              <a:t>Click to edit Master subtitle style</a:t>
            </a:r>
            <a:endParaRPr/>
          </a:p>
        </p:txBody>
      </p:sp>
      <p:sp>
        <p:nvSpPr>
          <p:cNvPr id="130" name="Google Shape;130;p21"/>
          <p:cNvSpPr txBox="1">
            <a:spLocks noGrp="1"/>
          </p:cNvSpPr>
          <p:nvPr>
            <p:ph type="subTitle" idx="2"/>
          </p:nvPr>
        </p:nvSpPr>
        <p:spPr>
          <a:xfrm>
            <a:off x="3439674" y="3477033"/>
            <a:ext cx="22866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r>
              <a:rPr lang="en-US"/>
              <a:t>Click to edit Master subtitle style</a:t>
            </a:r>
            <a:endParaRPr/>
          </a:p>
        </p:txBody>
      </p:sp>
      <p:sp>
        <p:nvSpPr>
          <p:cNvPr id="131" name="Google Shape;131;p21"/>
          <p:cNvSpPr txBox="1">
            <a:spLocks noGrp="1"/>
          </p:cNvSpPr>
          <p:nvPr>
            <p:ph type="subTitle" idx="3"/>
          </p:nvPr>
        </p:nvSpPr>
        <p:spPr>
          <a:xfrm>
            <a:off x="6051301" y="3477033"/>
            <a:ext cx="2286600" cy="10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r>
              <a:rPr lang="en-US"/>
              <a:t>Click to edit Master subtitle style</a:t>
            </a:r>
            <a:endParaRPr/>
          </a:p>
        </p:txBody>
      </p:sp>
      <p:sp>
        <p:nvSpPr>
          <p:cNvPr id="132" name="Google Shape;132;p21"/>
          <p:cNvSpPr txBox="1">
            <a:spLocks noGrp="1"/>
          </p:cNvSpPr>
          <p:nvPr>
            <p:ph type="title" hasCustomPrompt="1"/>
          </p:nvPr>
        </p:nvSpPr>
        <p:spPr>
          <a:xfrm>
            <a:off x="740699" y="2579633"/>
            <a:ext cx="24174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sz="4400">
                <a:solidFill>
                  <a:schemeClr val="dk2"/>
                </a:solidFill>
              </a:defRPr>
            </a:lvl1pPr>
            <a:lvl2pPr lvl="1" algn="ctr" rtl="0">
              <a:spcBef>
                <a:spcPts val="0"/>
              </a:spcBef>
              <a:spcAft>
                <a:spcPts val="0"/>
              </a:spcAft>
              <a:buClr>
                <a:schemeClr val="dk2"/>
              </a:buClr>
              <a:buSzPts val="4400"/>
              <a:buNone/>
              <a:defRPr sz="4400">
                <a:solidFill>
                  <a:schemeClr val="dk2"/>
                </a:solidFill>
              </a:defRPr>
            </a:lvl2pPr>
            <a:lvl3pPr lvl="2" algn="ctr" rtl="0">
              <a:spcBef>
                <a:spcPts val="0"/>
              </a:spcBef>
              <a:spcAft>
                <a:spcPts val="0"/>
              </a:spcAft>
              <a:buClr>
                <a:schemeClr val="dk2"/>
              </a:buClr>
              <a:buSzPts val="4400"/>
              <a:buNone/>
              <a:defRPr sz="4400">
                <a:solidFill>
                  <a:schemeClr val="dk2"/>
                </a:solidFill>
              </a:defRPr>
            </a:lvl3pPr>
            <a:lvl4pPr lvl="3" algn="ctr" rtl="0">
              <a:spcBef>
                <a:spcPts val="0"/>
              </a:spcBef>
              <a:spcAft>
                <a:spcPts val="0"/>
              </a:spcAft>
              <a:buClr>
                <a:schemeClr val="dk2"/>
              </a:buClr>
              <a:buSzPts val="4400"/>
              <a:buNone/>
              <a:defRPr sz="4400">
                <a:solidFill>
                  <a:schemeClr val="dk2"/>
                </a:solidFill>
              </a:defRPr>
            </a:lvl4pPr>
            <a:lvl5pPr lvl="4" algn="ctr" rtl="0">
              <a:spcBef>
                <a:spcPts val="0"/>
              </a:spcBef>
              <a:spcAft>
                <a:spcPts val="0"/>
              </a:spcAft>
              <a:buClr>
                <a:schemeClr val="dk2"/>
              </a:buClr>
              <a:buSzPts val="4400"/>
              <a:buNone/>
              <a:defRPr sz="4400">
                <a:solidFill>
                  <a:schemeClr val="dk2"/>
                </a:solidFill>
              </a:defRPr>
            </a:lvl5pPr>
            <a:lvl6pPr lvl="5" algn="ctr" rtl="0">
              <a:spcBef>
                <a:spcPts val="0"/>
              </a:spcBef>
              <a:spcAft>
                <a:spcPts val="0"/>
              </a:spcAft>
              <a:buClr>
                <a:schemeClr val="dk2"/>
              </a:buClr>
              <a:buSzPts val="4400"/>
              <a:buNone/>
              <a:defRPr sz="4400">
                <a:solidFill>
                  <a:schemeClr val="dk2"/>
                </a:solidFill>
              </a:defRPr>
            </a:lvl6pPr>
            <a:lvl7pPr lvl="6" algn="ctr" rtl="0">
              <a:spcBef>
                <a:spcPts val="0"/>
              </a:spcBef>
              <a:spcAft>
                <a:spcPts val="0"/>
              </a:spcAft>
              <a:buClr>
                <a:schemeClr val="dk2"/>
              </a:buClr>
              <a:buSzPts val="4400"/>
              <a:buNone/>
              <a:defRPr sz="4400">
                <a:solidFill>
                  <a:schemeClr val="dk2"/>
                </a:solidFill>
              </a:defRPr>
            </a:lvl7pPr>
            <a:lvl8pPr lvl="7" algn="ctr" rtl="0">
              <a:spcBef>
                <a:spcPts val="0"/>
              </a:spcBef>
              <a:spcAft>
                <a:spcPts val="0"/>
              </a:spcAft>
              <a:buClr>
                <a:schemeClr val="dk2"/>
              </a:buClr>
              <a:buSzPts val="4400"/>
              <a:buNone/>
              <a:defRPr sz="4400">
                <a:solidFill>
                  <a:schemeClr val="dk2"/>
                </a:solidFill>
              </a:defRPr>
            </a:lvl8pPr>
            <a:lvl9pPr lvl="8" algn="ctr" rtl="0">
              <a:spcBef>
                <a:spcPts val="0"/>
              </a:spcBef>
              <a:spcAft>
                <a:spcPts val="0"/>
              </a:spcAft>
              <a:buClr>
                <a:schemeClr val="dk2"/>
              </a:buClr>
              <a:buSzPts val="4400"/>
              <a:buNone/>
              <a:defRPr sz="4400">
                <a:solidFill>
                  <a:schemeClr val="dk2"/>
                </a:solidFill>
              </a:defRPr>
            </a:lvl9pPr>
          </a:lstStyle>
          <a:p>
            <a:r>
              <a:t>xx%</a:t>
            </a:r>
          </a:p>
        </p:txBody>
      </p:sp>
      <p:sp>
        <p:nvSpPr>
          <p:cNvPr id="133" name="Google Shape;133;p21"/>
          <p:cNvSpPr txBox="1">
            <a:spLocks noGrp="1"/>
          </p:cNvSpPr>
          <p:nvPr>
            <p:ph type="title" idx="4" hasCustomPrompt="1"/>
          </p:nvPr>
        </p:nvSpPr>
        <p:spPr>
          <a:xfrm>
            <a:off x="3363300" y="2579633"/>
            <a:ext cx="24174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sz="4400">
                <a:solidFill>
                  <a:schemeClr val="dk2"/>
                </a:solidFill>
              </a:defRPr>
            </a:lvl1pPr>
            <a:lvl2pPr lvl="1" algn="ctr" rtl="0">
              <a:spcBef>
                <a:spcPts val="0"/>
              </a:spcBef>
              <a:spcAft>
                <a:spcPts val="0"/>
              </a:spcAft>
              <a:buClr>
                <a:schemeClr val="dk2"/>
              </a:buClr>
              <a:buSzPts val="4400"/>
              <a:buNone/>
              <a:defRPr sz="4400">
                <a:solidFill>
                  <a:schemeClr val="dk2"/>
                </a:solidFill>
              </a:defRPr>
            </a:lvl2pPr>
            <a:lvl3pPr lvl="2" algn="ctr" rtl="0">
              <a:spcBef>
                <a:spcPts val="0"/>
              </a:spcBef>
              <a:spcAft>
                <a:spcPts val="0"/>
              </a:spcAft>
              <a:buClr>
                <a:schemeClr val="dk2"/>
              </a:buClr>
              <a:buSzPts val="4400"/>
              <a:buNone/>
              <a:defRPr sz="4400">
                <a:solidFill>
                  <a:schemeClr val="dk2"/>
                </a:solidFill>
              </a:defRPr>
            </a:lvl3pPr>
            <a:lvl4pPr lvl="3" algn="ctr" rtl="0">
              <a:spcBef>
                <a:spcPts val="0"/>
              </a:spcBef>
              <a:spcAft>
                <a:spcPts val="0"/>
              </a:spcAft>
              <a:buClr>
                <a:schemeClr val="dk2"/>
              </a:buClr>
              <a:buSzPts val="4400"/>
              <a:buNone/>
              <a:defRPr sz="4400">
                <a:solidFill>
                  <a:schemeClr val="dk2"/>
                </a:solidFill>
              </a:defRPr>
            </a:lvl4pPr>
            <a:lvl5pPr lvl="4" algn="ctr" rtl="0">
              <a:spcBef>
                <a:spcPts val="0"/>
              </a:spcBef>
              <a:spcAft>
                <a:spcPts val="0"/>
              </a:spcAft>
              <a:buClr>
                <a:schemeClr val="dk2"/>
              </a:buClr>
              <a:buSzPts val="4400"/>
              <a:buNone/>
              <a:defRPr sz="4400">
                <a:solidFill>
                  <a:schemeClr val="dk2"/>
                </a:solidFill>
              </a:defRPr>
            </a:lvl5pPr>
            <a:lvl6pPr lvl="5" algn="ctr" rtl="0">
              <a:spcBef>
                <a:spcPts val="0"/>
              </a:spcBef>
              <a:spcAft>
                <a:spcPts val="0"/>
              </a:spcAft>
              <a:buClr>
                <a:schemeClr val="dk2"/>
              </a:buClr>
              <a:buSzPts val="4400"/>
              <a:buNone/>
              <a:defRPr sz="4400">
                <a:solidFill>
                  <a:schemeClr val="dk2"/>
                </a:solidFill>
              </a:defRPr>
            </a:lvl6pPr>
            <a:lvl7pPr lvl="6" algn="ctr" rtl="0">
              <a:spcBef>
                <a:spcPts val="0"/>
              </a:spcBef>
              <a:spcAft>
                <a:spcPts val="0"/>
              </a:spcAft>
              <a:buClr>
                <a:schemeClr val="dk2"/>
              </a:buClr>
              <a:buSzPts val="4400"/>
              <a:buNone/>
              <a:defRPr sz="4400">
                <a:solidFill>
                  <a:schemeClr val="dk2"/>
                </a:solidFill>
              </a:defRPr>
            </a:lvl7pPr>
            <a:lvl8pPr lvl="7" algn="ctr" rtl="0">
              <a:spcBef>
                <a:spcPts val="0"/>
              </a:spcBef>
              <a:spcAft>
                <a:spcPts val="0"/>
              </a:spcAft>
              <a:buClr>
                <a:schemeClr val="dk2"/>
              </a:buClr>
              <a:buSzPts val="4400"/>
              <a:buNone/>
              <a:defRPr sz="4400">
                <a:solidFill>
                  <a:schemeClr val="dk2"/>
                </a:solidFill>
              </a:defRPr>
            </a:lvl8pPr>
            <a:lvl9pPr lvl="8" algn="ctr" rtl="0">
              <a:spcBef>
                <a:spcPts val="0"/>
              </a:spcBef>
              <a:spcAft>
                <a:spcPts val="0"/>
              </a:spcAft>
              <a:buClr>
                <a:schemeClr val="dk2"/>
              </a:buClr>
              <a:buSzPts val="4400"/>
              <a:buNone/>
              <a:defRPr sz="4400">
                <a:solidFill>
                  <a:schemeClr val="dk2"/>
                </a:solidFill>
              </a:defRPr>
            </a:lvl9pPr>
          </a:lstStyle>
          <a:p>
            <a:r>
              <a:t>xx%</a:t>
            </a:r>
          </a:p>
        </p:txBody>
      </p:sp>
      <p:sp>
        <p:nvSpPr>
          <p:cNvPr id="134" name="Google Shape;134;p21"/>
          <p:cNvSpPr txBox="1">
            <a:spLocks noGrp="1"/>
          </p:cNvSpPr>
          <p:nvPr>
            <p:ph type="title" idx="5" hasCustomPrompt="1"/>
          </p:nvPr>
        </p:nvSpPr>
        <p:spPr>
          <a:xfrm>
            <a:off x="5985901" y="2579633"/>
            <a:ext cx="2417400" cy="100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400"/>
              <a:buNone/>
              <a:defRPr sz="4400">
                <a:solidFill>
                  <a:schemeClr val="dk2"/>
                </a:solidFill>
              </a:defRPr>
            </a:lvl1pPr>
            <a:lvl2pPr lvl="1" algn="ctr" rtl="0">
              <a:spcBef>
                <a:spcPts val="0"/>
              </a:spcBef>
              <a:spcAft>
                <a:spcPts val="0"/>
              </a:spcAft>
              <a:buClr>
                <a:schemeClr val="dk2"/>
              </a:buClr>
              <a:buSzPts val="4400"/>
              <a:buNone/>
              <a:defRPr sz="4400">
                <a:solidFill>
                  <a:schemeClr val="dk2"/>
                </a:solidFill>
              </a:defRPr>
            </a:lvl2pPr>
            <a:lvl3pPr lvl="2" algn="ctr" rtl="0">
              <a:spcBef>
                <a:spcPts val="0"/>
              </a:spcBef>
              <a:spcAft>
                <a:spcPts val="0"/>
              </a:spcAft>
              <a:buClr>
                <a:schemeClr val="dk2"/>
              </a:buClr>
              <a:buSzPts val="4400"/>
              <a:buNone/>
              <a:defRPr sz="4400">
                <a:solidFill>
                  <a:schemeClr val="dk2"/>
                </a:solidFill>
              </a:defRPr>
            </a:lvl3pPr>
            <a:lvl4pPr lvl="3" algn="ctr" rtl="0">
              <a:spcBef>
                <a:spcPts val="0"/>
              </a:spcBef>
              <a:spcAft>
                <a:spcPts val="0"/>
              </a:spcAft>
              <a:buClr>
                <a:schemeClr val="dk2"/>
              </a:buClr>
              <a:buSzPts val="4400"/>
              <a:buNone/>
              <a:defRPr sz="4400">
                <a:solidFill>
                  <a:schemeClr val="dk2"/>
                </a:solidFill>
              </a:defRPr>
            </a:lvl4pPr>
            <a:lvl5pPr lvl="4" algn="ctr" rtl="0">
              <a:spcBef>
                <a:spcPts val="0"/>
              </a:spcBef>
              <a:spcAft>
                <a:spcPts val="0"/>
              </a:spcAft>
              <a:buClr>
                <a:schemeClr val="dk2"/>
              </a:buClr>
              <a:buSzPts val="4400"/>
              <a:buNone/>
              <a:defRPr sz="4400">
                <a:solidFill>
                  <a:schemeClr val="dk2"/>
                </a:solidFill>
              </a:defRPr>
            </a:lvl5pPr>
            <a:lvl6pPr lvl="5" algn="ctr" rtl="0">
              <a:spcBef>
                <a:spcPts val="0"/>
              </a:spcBef>
              <a:spcAft>
                <a:spcPts val="0"/>
              </a:spcAft>
              <a:buClr>
                <a:schemeClr val="dk2"/>
              </a:buClr>
              <a:buSzPts val="4400"/>
              <a:buNone/>
              <a:defRPr sz="4400">
                <a:solidFill>
                  <a:schemeClr val="dk2"/>
                </a:solidFill>
              </a:defRPr>
            </a:lvl6pPr>
            <a:lvl7pPr lvl="6" algn="ctr" rtl="0">
              <a:spcBef>
                <a:spcPts val="0"/>
              </a:spcBef>
              <a:spcAft>
                <a:spcPts val="0"/>
              </a:spcAft>
              <a:buClr>
                <a:schemeClr val="dk2"/>
              </a:buClr>
              <a:buSzPts val="4400"/>
              <a:buNone/>
              <a:defRPr sz="4400">
                <a:solidFill>
                  <a:schemeClr val="dk2"/>
                </a:solidFill>
              </a:defRPr>
            </a:lvl7pPr>
            <a:lvl8pPr lvl="7" algn="ctr" rtl="0">
              <a:spcBef>
                <a:spcPts val="0"/>
              </a:spcBef>
              <a:spcAft>
                <a:spcPts val="0"/>
              </a:spcAft>
              <a:buClr>
                <a:schemeClr val="dk2"/>
              </a:buClr>
              <a:buSzPts val="4400"/>
              <a:buNone/>
              <a:defRPr sz="4400">
                <a:solidFill>
                  <a:schemeClr val="dk2"/>
                </a:solidFill>
              </a:defRPr>
            </a:lvl8pPr>
            <a:lvl9pPr lvl="8" algn="ctr" rtl="0">
              <a:spcBef>
                <a:spcPts val="0"/>
              </a:spcBef>
              <a:spcAft>
                <a:spcPts val="0"/>
              </a:spcAft>
              <a:buClr>
                <a:schemeClr val="dk2"/>
              </a:buClr>
              <a:buSzPts val="4400"/>
              <a:buNone/>
              <a:defRPr sz="4400">
                <a:solidFill>
                  <a:schemeClr val="dk2"/>
                </a:solidFill>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2"/>
          <p:cNvSpPr/>
          <p:nvPr/>
        </p:nvSpPr>
        <p:spPr>
          <a:xfrm>
            <a:off x="-20100" y="-205633"/>
            <a:ext cx="9184200" cy="71028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175" y="-23033"/>
            <a:ext cx="9144000" cy="68812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175" y="-23033"/>
            <a:ext cx="9184200" cy="68812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1974300" y="-318300"/>
            <a:ext cx="4969800" cy="3762000"/>
          </a:xfrm>
          <a:prstGeom prst="ellipse">
            <a:avLst/>
          </a:prstGeom>
          <a:gradFill>
            <a:gsLst>
              <a:gs pos="0">
                <a:srgbClr val="FFFFFF">
                  <a:alpha val="8117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175" y="-23033"/>
            <a:ext cx="9144000" cy="6950800"/>
          </a:xfrm>
          <a:prstGeom prst="rect">
            <a:avLst/>
          </a:prstGeom>
          <a:solidFill>
            <a:srgbClr val="FFFFFF">
              <a:alpha val="27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57650" y="1500633"/>
            <a:ext cx="9259800" cy="4947600"/>
          </a:xfrm>
          <a:prstGeom prst="rect">
            <a:avLst/>
          </a:prstGeom>
          <a:solidFill>
            <a:srgbClr val="F3F3F3"/>
          </a:solidFill>
          <a:ln>
            <a:noFill/>
          </a:ln>
          <a:effectLst>
            <a:outerShdw blurRad="471488" dist="400050" dir="918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1687950" y="707633"/>
            <a:ext cx="57681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rPr lang="en-US"/>
              <a:t>Click to edit Master title style</a:t>
            </a:r>
            <a:endParaRPr/>
          </a:p>
        </p:txBody>
      </p:sp>
      <p:sp>
        <p:nvSpPr>
          <p:cNvPr id="143" name="Google Shape;143;p22"/>
          <p:cNvSpPr txBox="1">
            <a:spLocks noGrp="1"/>
          </p:cNvSpPr>
          <p:nvPr>
            <p:ph type="subTitle" idx="1"/>
          </p:nvPr>
        </p:nvSpPr>
        <p:spPr>
          <a:xfrm>
            <a:off x="561181" y="4586487"/>
            <a:ext cx="24024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1pPr>
            <a:lvl2pPr lvl="1"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2pPr>
            <a:lvl3pPr lvl="2"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3pPr>
            <a:lvl4pPr lvl="3"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4pPr>
            <a:lvl5pPr lvl="4"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5pPr>
            <a:lvl6pPr lvl="5"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6pPr>
            <a:lvl7pPr lvl="6"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7pPr>
            <a:lvl8pPr lvl="7"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8pPr>
            <a:lvl9pPr lvl="8" algn="ctr" rtl="0">
              <a:lnSpc>
                <a:spcPct val="100000"/>
              </a:lnSpc>
              <a:spcBef>
                <a:spcPts val="1600"/>
              </a:spcBef>
              <a:spcAft>
                <a:spcPts val="160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9pPr>
          </a:lstStyle>
          <a:p>
            <a:r>
              <a:rPr lang="en-US"/>
              <a:t>Click to edit Master subtitle style</a:t>
            </a:r>
            <a:endParaRPr/>
          </a:p>
        </p:txBody>
      </p:sp>
      <p:sp>
        <p:nvSpPr>
          <p:cNvPr id="144" name="Google Shape;144;p22"/>
          <p:cNvSpPr txBox="1">
            <a:spLocks noGrp="1"/>
          </p:cNvSpPr>
          <p:nvPr>
            <p:ph type="subTitle" idx="2"/>
          </p:nvPr>
        </p:nvSpPr>
        <p:spPr>
          <a:xfrm>
            <a:off x="3370800" y="4586487"/>
            <a:ext cx="24024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1pPr>
            <a:lvl2pPr lvl="1"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2pPr>
            <a:lvl3pPr lvl="2"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3pPr>
            <a:lvl4pPr lvl="3"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4pPr>
            <a:lvl5pPr lvl="4"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5pPr>
            <a:lvl6pPr lvl="5"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6pPr>
            <a:lvl7pPr lvl="6"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7pPr>
            <a:lvl8pPr lvl="7"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8pPr>
            <a:lvl9pPr lvl="8" algn="ctr" rtl="0">
              <a:lnSpc>
                <a:spcPct val="100000"/>
              </a:lnSpc>
              <a:spcBef>
                <a:spcPts val="1600"/>
              </a:spcBef>
              <a:spcAft>
                <a:spcPts val="160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9pPr>
          </a:lstStyle>
          <a:p>
            <a:r>
              <a:rPr lang="en-US"/>
              <a:t>Click to edit Master subtitle style</a:t>
            </a:r>
            <a:endParaRPr/>
          </a:p>
        </p:txBody>
      </p:sp>
      <p:sp>
        <p:nvSpPr>
          <p:cNvPr id="145" name="Google Shape;145;p22"/>
          <p:cNvSpPr txBox="1">
            <a:spLocks noGrp="1"/>
          </p:cNvSpPr>
          <p:nvPr>
            <p:ph type="subTitle" idx="3"/>
          </p:nvPr>
        </p:nvSpPr>
        <p:spPr>
          <a:xfrm>
            <a:off x="6180413" y="4586487"/>
            <a:ext cx="24024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1pPr>
            <a:lvl2pPr lvl="1"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2pPr>
            <a:lvl3pPr lvl="2"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3pPr>
            <a:lvl4pPr lvl="3"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4pPr>
            <a:lvl5pPr lvl="4"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5pPr>
            <a:lvl6pPr lvl="5"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6pPr>
            <a:lvl7pPr lvl="6"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7pPr>
            <a:lvl8pPr lvl="7" algn="ctr" rtl="0">
              <a:lnSpc>
                <a:spcPct val="100000"/>
              </a:lnSpc>
              <a:spcBef>
                <a:spcPts val="1600"/>
              </a:spcBef>
              <a:spcAft>
                <a:spcPts val="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8pPr>
            <a:lvl9pPr lvl="8" algn="ctr" rtl="0">
              <a:lnSpc>
                <a:spcPct val="100000"/>
              </a:lnSpc>
              <a:spcBef>
                <a:spcPts val="1600"/>
              </a:spcBef>
              <a:spcAft>
                <a:spcPts val="1600"/>
              </a:spcAft>
              <a:buClr>
                <a:schemeClr val="dk2"/>
              </a:buClr>
              <a:buSzPts val="2000"/>
              <a:buFont typeface="Cormorant Garamond"/>
              <a:buNone/>
              <a:defRPr sz="2000">
                <a:solidFill>
                  <a:schemeClr val="dk2"/>
                </a:solidFill>
                <a:latin typeface="Cormorant Garamond"/>
                <a:ea typeface="Cormorant Garamond"/>
                <a:cs typeface="Cormorant Garamond"/>
                <a:sym typeface="Cormorant Garamond"/>
              </a:defRPr>
            </a:lvl9pPr>
          </a:lstStyle>
          <a:p>
            <a:r>
              <a:rPr lang="en-US"/>
              <a:t>Click to edit Master subtitle style</a:t>
            </a:r>
            <a:endParaRPr/>
          </a:p>
        </p:txBody>
      </p:sp>
      <p:sp>
        <p:nvSpPr>
          <p:cNvPr id="146" name="Google Shape;146;p22"/>
          <p:cNvSpPr txBox="1">
            <a:spLocks noGrp="1"/>
          </p:cNvSpPr>
          <p:nvPr>
            <p:ph type="subTitle" idx="4"/>
          </p:nvPr>
        </p:nvSpPr>
        <p:spPr>
          <a:xfrm>
            <a:off x="605131" y="5069627"/>
            <a:ext cx="23145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7" name="Google Shape;147;p22"/>
          <p:cNvSpPr txBox="1">
            <a:spLocks noGrp="1"/>
          </p:cNvSpPr>
          <p:nvPr>
            <p:ph type="subTitle" idx="5"/>
          </p:nvPr>
        </p:nvSpPr>
        <p:spPr>
          <a:xfrm>
            <a:off x="3414750" y="5069627"/>
            <a:ext cx="23145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48" name="Google Shape;148;p22"/>
          <p:cNvSpPr txBox="1">
            <a:spLocks noGrp="1"/>
          </p:cNvSpPr>
          <p:nvPr>
            <p:ph type="subTitle" idx="6"/>
          </p:nvPr>
        </p:nvSpPr>
        <p:spPr>
          <a:xfrm>
            <a:off x="6224363" y="5069627"/>
            <a:ext cx="23145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3"/>
          <p:cNvSpPr/>
          <p:nvPr/>
        </p:nvSpPr>
        <p:spPr>
          <a:xfrm>
            <a:off x="558725" y="645833"/>
            <a:ext cx="7879200" cy="5406400"/>
          </a:xfrm>
          <a:prstGeom prst="rect">
            <a:avLst/>
          </a:prstGeom>
          <a:solidFill>
            <a:schemeClr val="dk1"/>
          </a:solidFill>
          <a:ln>
            <a:noFill/>
          </a:ln>
          <a:effectLst>
            <a:outerShdw blurRad="614363" dist="504825" dir="9420000" algn="bl" rotWithShape="0">
              <a:srgbClr val="000000">
                <a:alpha val="6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552372" y="645833"/>
            <a:ext cx="7879200" cy="540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712428" y="854777"/>
            <a:ext cx="7879200" cy="540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1336500" y="27200"/>
            <a:ext cx="6471000" cy="6803600"/>
          </a:xfrm>
          <a:prstGeom prst="ellipse">
            <a:avLst/>
          </a:prstGeom>
          <a:gradFill>
            <a:gsLst>
              <a:gs pos="0">
                <a:srgbClr val="191818">
                  <a:alpha val="57647"/>
                  <a:alpha val="70220"/>
                </a:srgbClr>
              </a:gs>
              <a:gs pos="100000">
                <a:srgbClr val="191818">
                  <a:alpha val="0"/>
                  <a:alpha val="702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txBox="1">
            <a:spLocks noGrp="1"/>
          </p:cNvSpPr>
          <p:nvPr>
            <p:ph type="title"/>
          </p:nvPr>
        </p:nvSpPr>
        <p:spPr>
          <a:xfrm>
            <a:off x="713250" y="998584"/>
            <a:ext cx="7717500" cy="172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700"/>
              <a:buNone/>
              <a:defRPr sz="8000">
                <a:solidFill>
                  <a:schemeClr val="dk2"/>
                </a:solidFill>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r>
              <a:rPr lang="en-US"/>
              <a:t>Click to edit Master title style</a:t>
            </a:r>
            <a:endParaRPr/>
          </a:p>
        </p:txBody>
      </p:sp>
      <p:sp>
        <p:nvSpPr>
          <p:cNvPr id="155" name="Google Shape;155;p23"/>
          <p:cNvSpPr txBox="1">
            <a:spLocks noGrp="1"/>
          </p:cNvSpPr>
          <p:nvPr>
            <p:ph type="body" idx="1"/>
          </p:nvPr>
        </p:nvSpPr>
        <p:spPr>
          <a:xfrm>
            <a:off x="3068250" y="2839364"/>
            <a:ext cx="3007500" cy="9212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2"/>
              </a:buClr>
              <a:buSzPts val="1400"/>
              <a:buChar char="●"/>
              <a:defRPr>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pPr lvl="0"/>
            <a:r>
              <a:rPr lang="en-US"/>
              <a:t>Click to edit Master text styles</a:t>
            </a:r>
          </a:p>
        </p:txBody>
      </p:sp>
      <p:sp>
        <p:nvSpPr>
          <p:cNvPr id="156" name="Google Shape;156;p23"/>
          <p:cNvSpPr txBox="1"/>
          <p:nvPr/>
        </p:nvSpPr>
        <p:spPr>
          <a:xfrm>
            <a:off x="2483550" y="4523533"/>
            <a:ext cx="4176900" cy="92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dk2"/>
                </a:solidFill>
                <a:latin typeface="Lato"/>
                <a:ea typeface="Lato"/>
                <a:cs typeface="Lato"/>
                <a:sym typeface="Lato"/>
              </a:rPr>
              <a:t>CREDITS: This presentation template was created by </a:t>
            </a:r>
            <a:r>
              <a:rPr lang="en" sz="1100" b="1">
                <a:solidFill>
                  <a:schemeClr val="dk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100">
                <a:solidFill>
                  <a:schemeClr val="dk2"/>
                </a:solidFill>
                <a:latin typeface="Lato"/>
                <a:ea typeface="Lato"/>
                <a:cs typeface="Lato"/>
                <a:sym typeface="Lato"/>
              </a:rPr>
              <a:t>, including icons by </a:t>
            </a:r>
            <a:r>
              <a:rPr lang="en" sz="1100" b="1">
                <a:solidFill>
                  <a:schemeClr val="dk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100">
                <a:solidFill>
                  <a:schemeClr val="dk2"/>
                </a:solidFill>
                <a:latin typeface="Lato"/>
                <a:ea typeface="Lato"/>
                <a:cs typeface="Lato"/>
                <a:sym typeface="Lato"/>
              </a:rPr>
              <a:t>, infographics &amp; images by </a:t>
            </a:r>
            <a:r>
              <a:rPr lang="en" sz="1100" b="1">
                <a:solidFill>
                  <a:schemeClr val="dk2"/>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100">
                <a:solidFill>
                  <a:schemeClr val="dk2"/>
                </a:solidFill>
                <a:latin typeface="Lato"/>
                <a:ea typeface="Lato"/>
                <a:cs typeface="Lato"/>
                <a:sym typeface="Lato"/>
              </a:rPr>
              <a:t> </a:t>
            </a:r>
            <a:endParaRPr sz="1100">
              <a:solidFill>
                <a:schemeClr val="dk2"/>
              </a:solidFill>
              <a:latin typeface="Lato"/>
              <a:ea typeface="Lato"/>
              <a:cs typeface="Lato"/>
              <a:sym typeface="Lato"/>
            </a:endParaRPr>
          </a:p>
        </p:txBody>
      </p:sp>
      <p:sp>
        <p:nvSpPr>
          <p:cNvPr id="157" name="Google Shape;157;p23"/>
          <p:cNvSpPr txBox="1">
            <a:spLocks noGrp="1"/>
          </p:cNvSpPr>
          <p:nvPr>
            <p:ph type="subTitle" idx="2"/>
          </p:nvPr>
        </p:nvSpPr>
        <p:spPr>
          <a:xfrm>
            <a:off x="3069175" y="2457500"/>
            <a:ext cx="3007500" cy="572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400"/>
              <a:buNone/>
              <a:defRPr>
                <a:solidFill>
                  <a:schemeClr val="dk2"/>
                </a:solidFill>
              </a:defRPr>
            </a:lvl1pPr>
            <a:lvl2pPr lvl="1" algn="ctr">
              <a:spcBef>
                <a:spcPts val="1600"/>
              </a:spcBef>
              <a:spcAft>
                <a:spcPts val="0"/>
              </a:spcAft>
              <a:buClr>
                <a:schemeClr val="dk2"/>
              </a:buClr>
              <a:buSzPts val="1400"/>
              <a:buNone/>
              <a:defRPr>
                <a:solidFill>
                  <a:schemeClr val="dk2"/>
                </a:solidFill>
              </a:defRPr>
            </a:lvl2pPr>
            <a:lvl3pPr lvl="2" algn="ctr">
              <a:spcBef>
                <a:spcPts val="1600"/>
              </a:spcBef>
              <a:spcAft>
                <a:spcPts val="0"/>
              </a:spcAft>
              <a:buClr>
                <a:schemeClr val="dk2"/>
              </a:buClr>
              <a:buSzPts val="1400"/>
              <a:buNone/>
              <a:defRPr>
                <a:solidFill>
                  <a:schemeClr val="dk2"/>
                </a:solidFill>
              </a:defRPr>
            </a:lvl3pPr>
            <a:lvl4pPr lvl="3" algn="ctr">
              <a:spcBef>
                <a:spcPts val="1600"/>
              </a:spcBef>
              <a:spcAft>
                <a:spcPts val="0"/>
              </a:spcAft>
              <a:buClr>
                <a:schemeClr val="dk2"/>
              </a:buClr>
              <a:buSzPts val="1400"/>
              <a:buNone/>
              <a:defRPr>
                <a:solidFill>
                  <a:schemeClr val="dk2"/>
                </a:solidFill>
              </a:defRPr>
            </a:lvl4pPr>
            <a:lvl5pPr lvl="4" algn="ctr">
              <a:spcBef>
                <a:spcPts val="1600"/>
              </a:spcBef>
              <a:spcAft>
                <a:spcPts val="0"/>
              </a:spcAft>
              <a:buClr>
                <a:schemeClr val="dk2"/>
              </a:buClr>
              <a:buSzPts val="1400"/>
              <a:buNone/>
              <a:defRPr>
                <a:solidFill>
                  <a:schemeClr val="dk2"/>
                </a:solidFill>
              </a:defRPr>
            </a:lvl5pPr>
            <a:lvl6pPr lvl="5" algn="ctr">
              <a:spcBef>
                <a:spcPts val="1600"/>
              </a:spcBef>
              <a:spcAft>
                <a:spcPts val="0"/>
              </a:spcAft>
              <a:buClr>
                <a:schemeClr val="dk2"/>
              </a:buClr>
              <a:buSzPts val="1400"/>
              <a:buNone/>
              <a:defRPr>
                <a:solidFill>
                  <a:schemeClr val="dk2"/>
                </a:solidFill>
              </a:defRPr>
            </a:lvl6pPr>
            <a:lvl7pPr lvl="6" algn="ctr">
              <a:spcBef>
                <a:spcPts val="1600"/>
              </a:spcBef>
              <a:spcAft>
                <a:spcPts val="0"/>
              </a:spcAft>
              <a:buClr>
                <a:schemeClr val="dk2"/>
              </a:buClr>
              <a:buSzPts val="1400"/>
              <a:buNone/>
              <a:defRPr>
                <a:solidFill>
                  <a:schemeClr val="dk2"/>
                </a:solidFill>
              </a:defRPr>
            </a:lvl7pPr>
            <a:lvl8pPr lvl="7" algn="ctr">
              <a:spcBef>
                <a:spcPts val="1600"/>
              </a:spcBef>
              <a:spcAft>
                <a:spcPts val="0"/>
              </a:spcAft>
              <a:buClr>
                <a:schemeClr val="dk2"/>
              </a:buClr>
              <a:buSzPts val="1400"/>
              <a:buNone/>
              <a:defRPr>
                <a:solidFill>
                  <a:schemeClr val="dk2"/>
                </a:solidFill>
              </a:defRPr>
            </a:lvl8pPr>
            <a:lvl9pPr lvl="8" algn="ctr">
              <a:spcBef>
                <a:spcPts val="1600"/>
              </a:spcBef>
              <a:spcAft>
                <a:spcPts val="1600"/>
              </a:spcAft>
              <a:buClr>
                <a:schemeClr val="dk2"/>
              </a:buClr>
              <a:buSzPts val="1400"/>
              <a:buNone/>
              <a:defRPr>
                <a:solidFill>
                  <a:schemeClr val="dk2"/>
                </a:solidFill>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DC1D9BE8-31C8-4248-B572-4CF863D958BB}" type="datetimeFigureOut">
              <a:rPr lang="en-US" smtClean="0"/>
              <a:t>12/24/20</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472458" y="6217623"/>
            <a:ext cx="548700" cy="524800"/>
          </a:xfrm>
          <a:prstGeom prst="rect">
            <a:avLst/>
          </a:prstGeom>
        </p:spPr>
        <p:txBody>
          <a:bodyPr/>
          <a:lstStyle/>
          <a:p>
            <a:fld id="{BAFEAD7A-4D9A-4D03-B8F8-D224E5A9BAE2}"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95800" y="746700"/>
            <a:ext cx="5757600" cy="2736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5976675" y="3511267"/>
            <a:ext cx="22419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40200" y="3238533"/>
            <a:ext cx="4045200" cy="19764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3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r>
              <a:rPr lang="en-US"/>
              <a:t>Click to edit Master title style</a:t>
            </a:r>
            <a:endParaRPr/>
          </a:p>
        </p:txBody>
      </p:sp>
      <p:sp>
        <p:nvSpPr>
          <p:cNvPr id="13" name="Google Shape;13;p3"/>
          <p:cNvSpPr txBox="1">
            <a:spLocks noGrp="1"/>
          </p:cNvSpPr>
          <p:nvPr>
            <p:ph type="subTitle" idx="1"/>
          </p:nvPr>
        </p:nvSpPr>
        <p:spPr>
          <a:xfrm>
            <a:off x="640200" y="5128533"/>
            <a:ext cx="2210400" cy="1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14" name="Google Shape;14;p3"/>
          <p:cNvSpPr txBox="1">
            <a:spLocks noGrp="1"/>
          </p:cNvSpPr>
          <p:nvPr>
            <p:ph type="title" idx="2" hasCustomPrompt="1"/>
          </p:nvPr>
        </p:nvSpPr>
        <p:spPr>
          <a:xfrm>
            <a:off x="6118448" y="1004907"/>
            <a:ext cx="1868400" cy="16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003600" y="491767"/>
            <a:ext cx="3136500" cy="8364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7" name="Google Shape;17;p4"/>
          <p:cNvSpPr txBox="1">
            <a:spLocks noGrp="1"/>
          </p:cNvSpPr>
          <p:nvPr>
            <p:ph type="body" idx="1"/>
          </p:nvPr>
        </p:nvSpPr>
        <p:spPr>
          <a:xfrm>
            <a:off x="2212900" y="2622200"/>
            <a:ext cx="4718100" cy="2313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621913" y="484307"/>
            <a:ext cx="30444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US"/>
              <a:t>Click to edit Master title style</a:t>
            </a:r>
            <a:endParaRPr/>
          </a:p>
        </p:txBody>
      </p:sp>
      <p:sp>
        <p:nvSpPr>
          <p:cNvPr id="20" name="Google Shape;20;p5"/>
          <p:cNvSpPr txBox="1">
            <a:spLocks noGrp="1"/>
          </p:cNvSpPr>
          <p:nvPr>
            <p:ph type="title" idx="2"/>
          </p:nvPr>
        </p:nvSpPr>
        <p:spPr>
          <a:xfrm>
            <a:off x="5475190" y="5550645"/>
            <a:ext cx="3044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1" name="Google Shape;21;p5"/>
          <p:cNvSpPr txBox="1">
            <a:spLocks noGrp="1"/>
          </p:cNvSpPr>
          <p:nvPr>
            <p:ph type="subTitle" idx="1"/>
          </p:nvPr>
        </p:nvSpPr>
        <p:spPr>
          <a:xfrm>
            <a:off x="617607" y="1533509"/>
            <a:ext cx="3258000" cy="1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22" name="Google Shape;22;p5"/>
          <p:cNvSpPr txBox="1">
            <a:spLocks noGrp="1"/>
          </p:cNvSpPr>
          <p:nvPr>
            <p:ph type="subTitle" idx="3"/>
          </p:nvPr>
        </p:nvSpPr>
        <p:spPr>
          <a:xfrm>
            <a:off x="4423475" y="4057567"/>
            <a:ext cx="4045200" cy="1646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865625" y="5173400"/>
            <a:ext cx="5150100" cy="57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r>
              <a:rPr lang="en-US"/>
              <a:t>Click to edit Master title style</a:t>
            </a:r>
            <a:endParaRPr/>
          </a:p>
        </p:txBody>
      </p:sp>
      <p:grpSp>
        <p:nvGrpSpPr>
          <p:cNvPr id="105" name="Google Shape;105;p10"/>
          <p:cNvGrpSpPr/>
          <p:nvPr/>
        </p:nvGrpSpPr>
        <p:grpSpPr>
          <a:xfrm>
            <a:off x="-2875650" y="-6325308"/>
            <a:ext cx="15551676" cy="17839312"/>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050750" y="501500"/>
            <a:ext cx="3042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p:nvPr/>
        </p:nvSpPr>
        <p:spPr>
          <a:xfrm>
            <a:off x="-3000" y="1"/>
            <a:ext cx="6819870" cy="6858103"/>
          </a:xfrm>
          <a:custGeom>
            <a:avLst/>
            <a:gdLst/>
            <a:ahLst/>
            <a:cxnLst/>
            <a:rect l="l" t="t" r="r" b="b"/>
            <a:pathLst>
              <a:path w="277880" h="208855" extrusionOk="0">
                <a:moveTo>
                  <a:pt x="271651" y="200879"/>
                </a:moveTo>
                <a:lnTo>
                  <a:pt x="277879" y="190091"/>
                </a:lnTo>
                <a:lnTo>
                  <a:pt x="271852" y="179658"/>
                </a:lnTo>
                <a:lnTo>
                  <a:pt x="259518" y="179658"/>
                </a:lnTo>
                <a:lnTo>
                  <a:pt x="253289" y="190447"/>
                </a:lnTo>
                <a:lnTo>
                  <a:pt x="240739" y="190447"/>
                </a:lnTo>
                <a:lnTo>
                  <a:pt x="234464" y="179581"/>
                </a:lnTo>
                <a:lnTo>
                  <a:pt x="240708" y="168778"/>
                </a:lnTo>
                <a:lnTo>
                  <a:pt x="234557" y="158098"/>
                </a:lnTo>
                <a:lnTo>
                  <a:pt x="234603" y="158020"/>
                </a:lnTo>
                <a:lnTo>
                  <a:pt x="222424" y="158020"/>
                </a:lnTo>
                <a:lnTo>
                  <a:pt x="216195" y="168808"/>
                </a:lnTo>
                <a:lnTo>
                  <a:pt x="203645" y="168808"/>
                </a:lnTo>
                <a:lnTo>
                  <a:pt x="197370" y="157943"/>
                </a:lnTo>
                <a:lnTo>
                  <a:pt x="203460" y="147418"/>
                </a:lnTo>
                <a:lnTo>
                  <a:pt x="197293" y="136738"/>
                </a:lnTo>
                <a:lnTo>
                  <a:pt x="197293" y="136738"/>
                </a:lnTo>
                <a:lnTo>
                  <a:pt x="184913" y="136738"/>
                </a:lnTo>
                <a:lnTo>
                  <a:pt x="178638" y="125872"/>
                </a:lnTo>
                <a:lnTo>
                  <a:pt x="184913" y="115007"/>
                </a:lnTo>
                <a:lnTo>
                  <a:pt x="197231" y="115007"/>
                </a:lnTo>
                <a:lnTo>
                  <a:pt x="203398" y="104311"/>
                </a:lnTo>
                <a:lnTo>
                  <a:pt x="197293" y="93709"/>
                </a:lnTo>
                <a:lnTo>
                  <a:pt x="184805" y="93709"/>
                </a:lnTo>
                <a:lnTo>
                  <a:pt x="178530" y="82843"/>
                </a:lnTo>
                <a:lnTo>
                  <a:pt x="184805" y="71962"/>
                </a:lnTo>
                <a:lnTo>
                  <a:pt x="197185" y="71962"/>
                </a:lnTo>
                <a:lnTo>
                  <a:pt x="197185" y="71962"/>
                </a:lnTo>
                <a:lnTo>
                  <a:pt x="203429" y="61159"/>
                </a:lnTo>
                <a:lnTo>
                  <a:pt x="197262" y="50494"/>
                </a:lnTo>
                <a:lnTo>
                  <a:pt x="203491" y="39721"/>
                </a:lnTo>
                <a:lnTo>
                  <a:pt x="197262" y="28933"/>
                </a:lnTo>
                <a:lnTo>
                  <a:pt x="197386" y="28732"/>
                </a:lnTo>
                <a:lnTo>
                  <a:pt x="197370" y="28717"/>
                </a:lnTo>
                <a:lnTo>
                  <a:pt x="203645" y="17851"/>
                </a:lnTo>
                <a:lnTo>
                  <a:pt x="216134" y="17851"/>
                </a:lnTo>
                <a:lnTo>
                  <a:pt x="222316" y="7172"/>
                </a:lnTo>
                <a:lnTo>
                  <a:pt x="234495" y="7172"/>
                </a:lnTo>
                <a:lnTo>
                  <a:pt x="238637" y="0"/>
                </a:lnTo>
                <a:lnTo>
                  <a:pt x="0" y="0"/>
                </a:lnTo>
                <a:lnTo>
                  <a:pt x="0" y="208854"/>
                </a:lnTo>
                <a:lnTo>
                  <a:pt x="276241" y="208854"/>
                </a:lnTo>
                <a:close/>
              </a:path>
            </a:pathLst>
          </a:custGeom>
          <a:gradFill>
            <a:gsLst>
              <a:gs pos="0">
                <a:srgbClr val="4F4F4F"/>
              </a:gs>
              <a:gs pos="100000">
                <a:srgbClr val="0E0E0E"/>
              </a:gs>
            </a:gsLst>
            <a:lin ang="3299893"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7"/>
          <p:cNvSpPr txBox="1">
            <a:spLocks noGrp="1"/>
          </p:cNvSpPr>
          <p:nvPr>
            <p:ph type="title"/>
          </p:nvPr>
        </p:nvSpPr>
        <p:spPr>
          <a:xfrm>
            <a:off x="799357" y="305000"/>
            <a:ext cx="2808000" cy="10076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28" name="Google Shape;28;p7"/>
          <p:cNvSpPr txBox="1">
            <a:spLocks noGrp="1"/>
          </p:cNvSpPr>
          <p:nvPr>
            <p:ph type="body" idx="1"/>
          </p:nvPr>
        </p:nvSpPr>
        <p:spPr>
          <a:xfrm>
            <a:off x="799357" y="2049967"/>
            <a:ext cx="2808000" cy="4134400"/>
          </a:xfrm>
          <a:prstGeom prst="rect">
            <a:avLst/>
          </a:prstGeom>
        </p:spPr>
        <p:txBody>
          <a:bodyPr spcFirstLastPara="1" wrap="square" lIns="91425" tIns="91425" rIns="91425" bIns="91425" anchor="ctr" anchorCtr="0">
            <a:noAutofit/>
          </a:bodyPr>
          <a:lstStyle>
            <a:lvl1pPr marL="457200" lvl="0" indent="-304800" algn="ctr">
              <a:spcBef>
                <a:spcPts val="0"/>
              </a:spcBef>
              <a:spcAft>
                <a:spcPts val="0"/>
              </a:spcAft>
              <a:buSzPts val="1200"/>
              <a:buChar char="●"/>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13100" y="113267"/>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33" name="Google Shape;33;p9"/>
          <p:cNvSpPr txBox="1">
            <a:spLocks noGrp="1"/>
          </p:cNvSpPr>
          <p:nvPr>
            <p:ph type="subTitle" idx="1"/>
          </p:nvPr>
        </p:nvSpPr>
        <p:spPr>
          <a:xfrm>
            <a:off x="113100" y="2580933"/>
            <a:ext cx="40452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3416688" y="3795800"/>
            <a:ext cx="2310600" cy="8068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a:solidFill>
                  <a:schemeClr val="accent1"/>
                </a:solidFill>
              </a:defRPr>
            </a:lvl1pPr>
          </a:lstStyle>
          <a:p>
            <a:pPr lvl="0"/>
            <a:r>
              <a:rPr lang="en-US"/>
              <a:t>Click to edit Master text styles</a:t>
            </a:r>
          </a:p>
        </p:txBody>
      </p:sp>
      <p:sp>
        <p:nvSpPr>
          <p:cNvPr id="36" name="Google Shape;36;p10"/>
          <p:cNvSpPr txBox="1">
            <a:spLocks noGrp="1"/>
          </p:cNvSpPr>
          <p:nvPr>
            <p:ph type="ctrTitle"/>
          </p:nvPr>
        </p:nvSpPr>
        <p:spPr>
          <a:xfrm>
            <a:off x="2843538" y="2622200"/>
            <a:ext cx="34569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sz="18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19000" y="1899667"/>
            <a:ext cx="2339400" cy="87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36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a:spLocks noGrp="1"/>
          </p:cNvSpPr>
          <p:nvPr>
            <p:ph type="title" idx="2"/>
          </p:nvPr>
        </p:nvSpPr>
        <p:spPr>
          <a:xfrm>
            <a:off x="3050750" y="501500"/>
            <a:ext cx="3042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40" name="Google Shape;40;p11"/>
          <p:cNvSpPr txBox="1">
            <a:spLocks noGrp="1"/>
          </p:cNvSpPr>
          <p:nvPr>
            <p:ph type="subTitle" idx="1"/>
          </p:nvPr>
        </p:nvSpPr>
        <p:spPr>
          <a:xfrm>
            <a:off x="1564750" y="2548728"/>
            <a:ext cx="1647900" cy="7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41" name="Google Shape;41;p11"/>
          <p:cNvSpPr txBox="1">
            <a:spLocks noGrp="1"/>
          </p:cNvSpPr>
          <p:nvPr>
            <p:ph type="title" idx="3" hasCustomPrompt="1"/>
          </p:nvPr>
        </p:nvSpPr>
        <p:spPr>
          <a:xfrm>
            <a:off x="1219000" y="3246188"/>
            <a:ext cx="2339400" cy="87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36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11"/>
          <p:cNvSpPr txBox="1">
            <a:spLocks noGrp="1"/>
          </p:cNvSpPr>
          <p:nvPr>
            <p:ph type="subTitle" idx="4"/>
          </p:nvPr>
        </p:nvSpPr>
        <p:spPr>
          <a:xfrm>
            <a:off x="1564750" y="3895249"/>
            <a:ext cx="1647900" cy="7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
        <p:nvSpPr>
          <p:cNvPr id="43" name="Google Shape;43;p11"/>
          <p:cNvSpPr txBox="1">
            <a:spLocks noGrp="1"/>
          </p:cNvSpPr>
          <p:nvPr>
            <p:ph type="title" idx="5" hasCustomPrompt="1"/>
          </p:nvPr>
        </p:nvSpPr>
        <p:spPr>
          <a:xfrm>
            <a:off x="1219000" y="4592709"/>
            <a:ext cx="2339400" cy="87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36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 name="Google Shape;44;p11"/>
          <p:cNvSpPr txBox="1">
            <a:spLocks noGrp="1"/>
          </p:cNvSpPr>
          <p:nvPr>
            <p:ph type="subTitle" idx="6"/>
          </p:nvPr>
        </p:nvSpPr>
        <p:spPr>
          <a:xfrm>
            <a:off x="1564750" y="5241771"/>
            <a:ext cx="1647900" cy="7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ubTitle" idx="1"/>
          </p:nvPr>
        </p:nvSpPr>
        <p:spPr>
          <a:xfrm>
            <a:off x="1311004" y="4758733"/>
            <a:ext cx="1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47" name="Google Shape;47;p12"/>
          <p:cNvSpPr txBox="1">
            <a:spLocks noGrp="1"/>
          </p:cNvSpPr>
          <p:nvPr>
            <p:ph type="subTitle" idx="2"/>
          </p:nvPr>
        </p:nvSpPr>
        <p:spPr>
          <a:xfrm>
            <a:off x="3673231" y="4275991"/>
            <a:ext cx="1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48" name="Google Shape;48;p12"/>
          <p:cNvSpPr txBox="1">
            <a:spLocks noGrp="1"/>
          </p:cNvSpPr>
          <p:nvPr>
            <p:ph type="subTitle" idx="3"/>
          </p:nvPr>
        </p:nvSpPr>
        <p:spPr>
          <a:xfrm>
            <a:off x="5990071" y="4745413"/>
            <a:ext cx="1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49" name="Google Shape;49;p12"/>
          <p:cNvSpPr txBox="1">
            <a:spLocks noGrp="1"/>
          </p:cNvSpPr>
          <p:nvPr>
            <p:ph type="subTitle" idx="4"/>
          </p:nvPr>
        </p:nvSpPr>
        <p:spPr>
          <a:xfrm>
            <a:off x="1609025" y="3510267"/>
            <a:ext cx="12219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r>
              <a:rPr lang="en-US"/>
              <a:t>Click to edit Master subtitle style</a:t>
            </a:r>
            <a:endParaRPr/>
          </a:p>
        </p:txBody>
      </p:sp>
      <p:sp>
        <p:nvSpPr>
          <p:cNvPr id="50" name="Google Shape;50;p12"/>
          <p:cNvSpPr txBox="1">
            <a:spLocks noGrp="1"/>
          </p:cNvSpPr>
          <p:nvPr>
            <p:ph type="subTitle" idx="5"/>
          </p:nvPr>
        </p:nvSpPr>
        <p:spPr>
          <a:xfrm>
            <a:off x="3673231" y="2878401"/>
            <a:ext cx="1818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r>
              <a:rPr lang="en-US"/>
              <a:t>Click to edit Master subtitle style</a:t>
            </a:r>
            <a:endParaRPr/>
          </a:p>
        </p:txBody>
      </p:sp>
      <p:sp>
        <p:nvSpPr>
          <p:cNvPr id="51" name="Google Shape;51;p12"/>
          <p:cNvSpPr txBox="1">
            <a:spLocks noGrp="1"/>
          </p:cNvSpPr>
          <p:nvPr>
            <p:ph type="subTitle" idx="6"/>
          </p:nvPr>
        </p:nvSpPr>
        <p:spPr>
          <a:xfrm>
            <a:off x="6202540" y="3490287"/>
            <a:ext cx="1467900" cy="80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Font typeface="Economica"/>
              <a:buNone/>
              <a:defRPr sz="2000">
                <a:latin typeface="Economica"/>
                <a:ea typeface="Economica"/>
                <a:cs typeface="Economica"/>
                <a:sym typeface="Economica"/>
              </a:defRPr>
            </a:lvl1pPr>
            <a:lvl2pPr lvl="1"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2pPr>
            <a:lvl3pPr lvl="2"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3pPr>
            <a:lvl4pPr lvl="3"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4pPr>
            <a:lvl5pPr lvl="4"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5pPr>
            <a:lvl6pPr lvl="5"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6pPr>
            <a:lvl7pPr lvl="6"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7pPr>
            <a:lvl8pPr lvl="7"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8pPr>
            <a:lvl9pPr lvl="8" algn="ctr" rtl="0">
              <a:lnSpc>
                <a:spcPct val="100000"/>
              </a:lnSpc>
              <a:spcBef>
                <a:spcPts val="0"/>
              </a:spcBef>
              <a:spcAft>
                <a:spcPts val="0"/>
              </a:spcAft>
              <a:buClr>
                <a:srgbClr val="000000"/>
              </a:buClr>
              <a:buSzPts val="1000"/>
              <a:buFont typeface="Economica"/>
              <a:buNone/>
              <a:defRPr sz="1000">
                <a:solidFill>
                  <a:srgbClr val="000000"/>
                </a:solidFill>
                <a:latin typeface="Economica"/>
                <a:ea typeface="Economica"/>
                <a:cs typeface="Economica"/>
                <a:sym typeface="Economica"/>
              </a:defRPr>
            </a:lvl9pPr>
          </a:lstStyle>
          <a:p>
            <a:r>
              <a:rPr lang="en-US"/>
              <a:t>Click to edit Master subtitle style</a:t>
            </a:r>
            <a:endParaRPr/>
          </a:p>
        </p:txBody>
      </p:sp>
      <p:sp>
        <p:nvSpPr>
          <p:cNvPr id="52" name="Google Shape;52;p12"/>
          <p:cNvSpPr txBox="1">
            <a:spLocks noGrp="1"/>
          </p:cNvSpPr>
          <p:nvPr>
            <p:ph type="title"/>
          </p:nvPr>
        </p:nvSpPr>
        <p:spPr>
          <a:xfrm>
            <a:off x="3050750" y="501500"/>
            <a:ext cx="3042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97251" y="1812097"/>
            <a:ext cx="16860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r>
              <a:rPr lang="en-US"/>
              <a:t>Click to edit Master title style</a:t>
            </a:r>
            <a:endParaRPr/>
          </a:p>
        </p:txBody>
      </p:sp>
      <p:sp>
        <p:nvSpPr>
          <p:cNvPr id="55" name="Google Shape;55;p13"/>
          <p:cNvSpPr txBox="1">
            <a:spLocks noGrp="1"/>
          </p:cNvSpPr>
          <p:nvPr>
            <p:ph type="subTitle" idx="1"/>
          </p:nvPr>
        </p:nvSpPr>
        <p:spPr>
          <a:xfrm>
            <a:off x="4299600" y="2348064"/>
            <a:ext cx="14835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56" name="Google Shape;56;p13"/>
          <p:cNvSpPr txBox="1">
            <a:spLocks noGrp="1"/>
          </p:cNvSpPr>
          <p:nvPr>
            <p:ph type="title" idx="2" hasCustomPrompt="1"/>
          </p:nvPr>
        </p:nvSpPr>
        <p:spPr>
          <a:xfrm>
            <a:off x="5614677" y="2024600"/>
            <a:ext cx="12531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3"/>
          <p:cNvSpPr txBox="1">
            <a:spLocks noGrp="1"/>
          </p:cNvSpPr>
          <p:nvPr>
            <p:ph type="ctrTitle" idx="3"/>
          </p:nvPr>
        </p:nvSpPr>
        <p:spPr>
          <a:xfrm>
            <a:off x="4372776" y="4842557"/>
            <a:ext cx="13776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r>
              <a:rPr lang="en-US"/>
              <a:t>Click to edit Master title style</a:t>
            </a:r>
            <a:endParaRPr/>
          </a:p>
        </p:txBody>
      </p:sp>
      <p:sp>
        <p:nvSpPr>
          <p:cNvPr id="58" name="Google Shape;58;p13"/>
          <p:cNvSpPr txBox="1">
            <a:spLocks noGrp="1"/>
          </p:cNvSpPr>
          <p:nvPr>
            <p:ph type="subTitle" idx="4"/>
          </p:nvPr>
        </p:nvSpPr>
        <p:spPr>
          <a:xfrm>
            <a:off x="4366726" y="5376201"/>
            <a:ext cx="14415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59" name="Google Shape;59;p13"/>
          <p:cNvSpPr txBox="1">
            <a:spLocks noGrp="1"/>
          </p:cNvSpPr>
          <p:nvPr>
            <p:ph type="title" idx="5" hasCustomPrompt="1"/>
          </p:nvPr>
        </p:nvSpPr>
        <p:spPr>
          <a:xfrm>
            <a:off x="5614677" y="3546099"/>
            <a:ext cx="12531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a:spLocks noGrp="1"/>
          </p:cNvSpPr>
          <p:nvPr>
            <p:ph type="ctrTitle" idx="6"/>
          </p:nvPr>
        </p:nvSpPr>
        <p:spPr>
          <a:xfrm>
            <a:off x="6696247" y="3274267"/>
            <a:ext cx="165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a:solidFill>
                  <a:schemeClr val="accen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r>
              <a:rPr lang="en-US"/>
              <a:t>Click to edit Master title style</a:t>
            </a:r>
            <a:endParaRPr/>
          </a:p>
        </p:txBody>
      </p:sp>
      <p:sp>
        <p:nvSpPr>
          <p:cNvPr id="61" name="Google Shape;61;p13"/>
          <p:cNvSpPr txBox="1">
            <a:spLocks noGrp="1"/>
          </p:cNvSpPr>
          <p:nvPr>
            <p:ph type="subTitle" idx="7"/>
          </p:nvPr>
        </p:nvSpPr>
        <p:spPr>
          <a:xfrm>
            <a:off x="6676267" y="3805212"/>
            <a:ext cx="14835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2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r>
              <a:rPr lang="en-US"/>
              <a:t>Click to edit Master subtitle style</a:t>
            </a:r>
            <a:endParaRPr/>
          </a:p>
        </p:txBody>
      </p:sp>
      <p:sp>
        <p:nvSpPr>
          <p:cNvPr id="62" name="Google Shape;62;p13"/>
          <p:cNvSpPr txBox="1">
            <a:spLocks noGrp="1"/>
          </p:cNvSpPr>
          <p:nvPr>
            <p:ph type="title" idx="8" hasCustomPrompt="1"/>
          </p:nvPr>
        </p:nvSpPr>
        <p:spPr>
          <a:xfrm>
            <a:off x="5614677" y="5067596"/>
            <a:ext cx="12531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a:spLocks noGrp="1"/>
          </p:cNvSpPr>
          <p:nvPr>
            <p:ph type="ctrTitle" idx="9"/>
          </p:nvPr>
        </p:nvSpPr>
        <p:spPr>
          <a:xfrm>
            <a:off x="5136200" y="291967"/>
            <a:ext cx="21711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599375" y="2843400"/>
            <a:ext cx="1945200" cy="12928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US"/>
              <a:t>Click to edit Master title style</a:t>
            </a:r>
            <a:endParaRPr/>
          </a:p>
        </p:txBody>
      </p:sp>
      <p:sp>
        <p:nvSpPr>
          <p:cNvPr id="66" name="Google Shape;66;p14"/>
          <p:cNvSpPr txBox="1">
            <a:spLocks noGrp="1"/>
          </p:cNvSpPr>
          <p:nvPr>
            <p:ph type="ctrTitle" idx="2"/>
          </p:nvPr>
        </p:nvSpPr>
        <p:spPr>
          <a:xfrm>
            <a:off x="6483022" y="2641073"/>
            <a:ext cx="2251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2000">
                <a:solidFill>
                  <a:schemeClr val="accent1"/>
                </a:solidFill>
              </a:defRPr>
            </a:lvl1pPr>
            <a:lvl2pPr lvl="1" rtl="0">
              <a:spcBef>
                <a:spcPts val="0"/>
              </a:spcBef>
              <a:spcAft>
                <a:spcPts val="0"/>
              </a:spcAft>
              <a:buClr>
                <a:srgbClr val="000000"/>
              </a:buClr>
              <a:buSzPts val="2400"/>
              <a:buNone/>
              <a:defRPr sz="2400">
                <a:solidFill>
                  <a:srgbClr val="000000"/>
                </a:solidFill>
              </a:defRPr>
            </a:lvl2pPr>
            <a:lvl3pPr lvl="2" rtl="0">
              <a:spcBef>
                <a:spcPts val="0"/>
              </a:spcBef>
              <a:spcAft>
                <a:spcPts val="0"/>
              </a:spcAft>
              <a:buClr>
                <a:srgbClr val="000000"/>
              </a:buClr>
              <a:buSzPts val="2400"/>
              <a:buNone/>
              <a:defRPr sz="2400">
                <a:solidFill>
                  <a:srgbClr val="000000"/>
                </a:solidFill>
              </a:defRPr>
            </a:lvl3pPr>
            <a:lvl4pPr lvl="3" rtl="0">
              <a:spcBef>
                <a:spcPts val="0"/>
              </a:spcBef>
              <a:spcAft>
                <a:spcPts val="0"/>
              </a:spcAft>
              <a:buClr>
                <a:srgbClr val="000000"/>
              </a:buClr>
              <a:buSzPts val="2400"/>
              <a:buNone/>
              <a:defRPr sz="2400">
                <a:solidFill>
                  <a:srgbClr val="000000"/>
                </a:solidFill>
              </a:defRPr>
            </a:lvl4pPr>
            <a:lvl5pPr lvl="4" rtl="0">
              <a:spcBef>
                <a:spcPts val="0"/>
              </a:spcBef>
              <a:spcAft>
                <a:spcPts val="0"/>
              </a:spcAft>
              <a:buClr>
                <a:srgbClr val="000000"/>
              </a:buClr>
              <a:buSzPts val="2400"/>
              <a:buNone/>
              <a:defRPr sz="2400">
                <a:solidFill>
                  <a:srgbClr val="000000"/>
                </a:solidFill>
              </a:defRPr>
            </a:lvl5pPr>
            <a:lvl6pPr lvl="5" rtl="0">
              <a:spcBef>
                <a:spcPts val="0"/>
              </a:spcBef>
              <a:spcAft>
                <a:spcPts val="0"/>
              </a:spcAft>
              <a:buClr>
                <a:srgbClr val="000000"/>
              </a:buClr>
              <a:buSzPts val="2400"/>
              <a:buNone/>
              <a:defRPr sz="2400">
                <a:solidFill>
                  <a:srgbClr val="000000"/>
                </a:solidFill>
              </a:defRPr>
            </a:lvl6pPr>
            <a:lvl7pPr lvl="6" rtl="0">
              <a:spcBef>
                <a:spcPts val="0"/>
              </a:spcBef>
              <a:spcAft>
                <a:spcPts val="0"/>
              </a:spcAft>
              <a:buClr>
                <a:srgbClr val="000000"/>
              </a:buClr>
              <a:buSzPts val="2400"/>
              <a:buNone/>
              <a:defRPr sz="2400">
                <a:solidFill>
                  <a:srgbClr val="000000"/>
                </a:solidFill>
              </a:defRPr>
            </a:lvl7pPr>
            <a:lvl8pPr lvl="7" rtl="0">
              <a:spcBef>
                <a:spcPts val="0"/>
              </a:spcBef>
              <a:spcAft>
                <a:spcPts val="0"/>
              </a:spcAft>
              <a:buClr>
                <a:srgbClr val="000000"/>
              </a:buClr>
              <a:buSzPts val="2400"/>
              <a:buNone/>
              <a:defRPr sz="2400">
                <a:solidFill>
                  <a:srgbClr val="000000"/>
                </a:solidFill>
              </a:defRPr>
            </a:lvl8pPr>
            <a:lvl9pPr lvl="8" rtl="0">
              <a:spcBef>
                <a:spcPts val="0"/>
              </a:spcBef>
              <a:spcAft>
                <a:spcPts val="0"/>
              </a:spcAft>
              <a:buClr>
                <a:srgbClr val="000000"/>
              </a:buClr>
              <a:buSzPts val="2400"/>
              <a:buNone/>
              <a:defRPr sz="2400">
                <a:solidFill>
                  <a:srgbClr val="000000"/>
                </a:solidFill>
              </a:defRPr>
            </a:lvl9pPr>
          </a:lstStyle>
          <a:p>
            <a:r>
              <a:rPr lang="en-US"/>
              <a:t>Click to edit Master title style</a:t>
            </a:r>
            <a:endParaRPr/>
          </a:p>
        </p:txBody>
      </p:sp>
      <p:sp>
        <p:nvSpPr>
          <p:cNvPr id="67" name="Google Shape;67;p14"/>
          <p:cNvSpPr txBox="1">
            <a:spLocks noGrp="1"/>
          </p:cNvSpPr>
          <p:nvPr>
            <p:ph type="subTitle" idx="1"/>
          </p:nvPr>
        </p:nvSpPr>
        <p:spPr>
          <a:xfrm>
            <a:off x="6483022" y="3194024"/>
            <a:ext cx="19065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r>
              <a:rPr lang="en-US"/>
              <a:t>Click to edit Master subtitle style</a:t>
            </a:r>
            <a:endParaRPr/>
          </a:p>
        </p:txBody>
      </p:sp>
      <p:sp>
        <p:nvSpPr>
          <p:cNvPr id="68" name="Google Shape;68;p14"/>
          <p:cNvSpPr txBox="1">
            <a:spLocks noGrp="1"/>
          </p:cNvSpPr>
          <p:nvPr>
            <p:ph type="title" idx="3" hasCustomPrompt="1"/>
          </p:nvPr>
        </p:nvSpPr>
        <p:spPr>
          <a:xfrm>
            <a:off x="5544574" y="3043813"/>
            <a:ext cx="17538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a:spLocks noGrp="1"/>
          </p:cNvSpPr>
          <p:nvPr>
            <p:ph type="ctrTitle" idx="4"/>
          </p:nvPr>
        </p:nvSpPr>
        <p:spPr>
          <a:xfrm>
            <a:off x="218772" y="2695645"/>
            <a:ext cx="2251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2400"/>
              <a:buNone/>
              <a:defRPr sz="2000">
                <a:solidFill>
                  <a:schemeClr val="accent1"/>
                </a:solidFill>
              </a:defRPr>
            </a:lvl1pPr>
            <a:lvl2pPr lvl="1" algn="r" rtl="0">
              <a:spcBef>
                <a:spcPts val="0"/>
              </a:spcBef>
              <a:spcAft>
                <a:spcPts val="0"/>
              </a:spcAft>
              <a:buClr>
                <a:srgbClr val="000000"/>
              </a:buClr>
              <a:buSzPts val="2400"/>
              <a:buNone/>
              <a:defRPr sz="2400">
                <a:solidFill>
                  <a:srgbClr val="000000"/>
                </a:solidFill>
              </a:defRPr>
            </a:lvl2pPr>
            <a:lvl3pPr lvl="2" algn="r" rtl="0">
              <a:spcBef>
                <a:spcPts val="0"/>
              </a:spcBef>
              <a:spcAft>
                <a:spcPts val="0"/>
              </a:spcAft>
              <a:buClr>
                <a:srgbClr val="000000"/>
              </a:buClr>
              <a:buSzPts val="2400"/>
              <a:buNone/>
              <a:defRPr sz="2400">
                <a:solidFill>
                  <a:srgbClr val="000000"/>
                </a:solidFill>
              </a:defRPr>
            </a:lvl3pPr>
            <a:lvl4pPr lvl="3" algn="r" rtl="0">
              <a:spcBef>
                <a:spcPts val="0"/>
              </a:spcBef>
              <a:spcAft>
                <a:spcPts val="0"/>
              </a:spcAft>
              <a:buClr>
                <a:srgbClr val="000000"/>
              </a:buClr>
              <a:buSzPts val="2400"/>
              <a:buNone/>
              <a:defRPr sz="2400">
                <a:solidFill>
                  <a:srgbClr val="000000"/>
                </a:solidFill>
              </a:defRPr>
            </a:lvl4pPr>
            <a:lvl5pPr lvl="4" algn="r" rtl="0">
              <a:spcBef>
                <a:spcPts val="0"/>
              </a:spcBef>
              <a:spcAft>
                <a:spcPts val="0"/>
              </a:spcAft>
              <a:buClr>
                <a:srgbClr val="000000"/>
              </a:buClr>
              <a:buSzPts val="2400"/>
              <a:buNone/>
              <a:defRPr sz="2400">
                <a:solidFill>
                  <a:srgbClr val="000000"/>
                </a:solidFill>
              </a:defRPr>
            </a:lvl5pPr>
            <a:lvl6pPr lvl="5" algn="r" rtl="0">
              <a:spcBef>
                <a:spcPts val="0"/>
              </a:spcBef>
              <a:spcAft>
                <a:spcPts val="0"/>
              </a:spcAft>
              <a:buClr>
                <a:srgbClr val="000000"/>
              </a:buClr>
              <a:buSzPts val="2400"/>
              <a:buNone/>
              <a:defRPr sz="2400">
                <a:solidFill>
                  <a:srgbClr val="000000"/>
                </a:solidFill>
              </a:defRPr>
            </a:lvl6pPr>
            <a:lvl7pPr lvl="6" algn="r" rtl="0">
              <a:spcBef>
                <a:spcPts val="0"/>
              </a:spcBef>
              <a:spcAft>
                <a:spcPts val="0"/>
              </a:spcAft>
              <a:buClr>
                <a:srgbClr val="000000"/>
              </a:buClr>
              <a:buSzPts val="2400"/>
              <a:buNone/>
              <a:defRPr sz="2400">
                <a:solidFill>
                  <a:srgbClr val="000000"/>
                </a:solidFill>
              </a:defRPr>
            </a:lvl7pPr>
            <a:lvl8pPr lvl="7" algn="r" rtl="0">
              <a:spcBef>
                <a:spcPts val="0"/>
              </a:spcBef>
              <a:spcAft>
                <a:spcPts val="0"/>
              </a:spcAft>
              <a:buClr>
                <a:srgbClr val="000000"/>
              </a:buClr>
              <a:buSzPts val="2400"/>
              <a:buNone/>
              <a:defRPr sz="2400">
                <a:solidFill>
                  <a:srgbClr val="000000"/>
                </a:solidFill>
              </a:defRPr>
            </a:lvl8pPr>
            <a:lvl9pPr lvl="8" algn="r" rtl="0">
              <a:spcBef>
                <a:spcPts val="0"/>
              </a:spcBef>
              <a:spcAft>
                <a:spcPts val="0"/>
              </a:spcAft>
              <a:buClr>
                <a:srgbClr val="000000"/>
              </a:buClr>
              <a:buSzPts val="2400"/>
              <a:buNone/>
              <a:defRPr sz="2400">
                <a:solidFill>
                  <a:srgbClr val="000000"/>
                </a:solidFill>
              </a:defRPr>
            </a:lvl9pPr>
          </a:lstStyle>
          <a:p>
            <a:r>
              <a:rPr lang="en-US"/>
              <a:t>Click to edit Master title style</a:t>
            </a:r>
            <a:endParaRPr/>
          </a:p>
        </p:txBody>
      </p:sp>
      <p:sp>
        <p:nvSpPr>
          <p:cNvPr id="70" name="Google Shape;70;p14"/>
          <p:cNvSpPr txBox="1">
            <a:spLocks noGrp="1"/>
          </p:cNvSpPr>
          <p:nvPr>
            <p:ph type="subTitle" idx="5"/>
          </p:nvPr>
        </p:nvSpPr>
        <p:spPr>
          <a:xfrm>
            <a:off x="564072" y="3248597"/>
            <a:ext cx="19065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None/>
              <a:defRPr/>
            </a:lvl1pPr>
            <a:lvl2pPr lvl="1" algn="r" rtl="0">
              <a:lnSpc>
                <a:spcPct val="100000"/>
              </a:lnSpc>
              <a:spcBef>
                <a:spcPts val="0"/>
              </a:spcBef>
              <a:spcAft>
                <a:spcPts val="0"/>
              </a:spcAft>
              <a:buClr>
                <a:srgbClr val="000000"/>
              </a:buClr>
              <a:buSzPts val="1400"/>
              <a:buNone/>
              <a:defRPr>
                <a:solidFill>
                  <a:srgbClr val="000000"/>
                </a:solidFill>
              </a:defRPr>
            </a:lvl2pPr>
            <a:lvl3pPr lvl="2" algn="r" rtl="0">
              <a:lnSpc>
                <a:spcPct val="100000"/>
              </a:lnSpc>
              <a:spcBef>
                <a:spcPts val="0"/>
              </a:spcBef>
              <a:spcAft>
                <a:spcPts val="0"/>
              </a:spcAft>
              <a:buClr>
                <a:srgbClr val="000000"/>
              </a:buClr>
              <a:buSzPts val="1400"/>
              <a:buNone/>
              <a:defRPr>
                <a:solidFill>
                  <a:srgbClr val="000000"/>
                </a:solidFill>
              </a:defRPr>
            </a:lvl3pPr>
            <a:lvl4pPr lvl="3" algn="r" rtl="0">
              <a:lnSpc>
                <a:spcPct val="100000"/>
              </a:lnSpc>
              <a:spcBef>
                <a:spcPts val="0"/>
              </a:spcBef>
              <a:spcAft>
                <a:spcPts val="0"/>
              </a:spcAft>
              <a:buClr>
                <a:srgbClr val="000000"/>
              </a:buClr>
              <a:buSzPts val="1400"/>
              <a:buNone/>
              <a:defRPr>
                <a:solidFill>
                  <a:srgbClr val="000000"/>
                </a:solidFill>
              </a:defRPr>
            </a:lvl4pPr>
            <a:lvl5pPr lvl="4" algn="r" rtl="0">
              <a:lnSpc>
                <a:spcPct val="100000"/>
              </a:lnSpc>
              <a:spcBef>
                <a:spcPts val="0"/>
              </a:spcBef>
              <a:spcAft>
                <a:spcPts val="0"/>
              </a:spcAft>
              <a:buClr>
                <a:srgbClr val="000000"/>
              </a:buClr>
              <a:buSzPts val="1400"/>
              <a:buNone/>
              <a:defRPr>
                <a:solidFill>
                  <a:srgbClr val="000000"/>
                </a:solidFill>
              </a:defRPr>
            </a:lvl5pPr>
            <a:lvl6pPr lvl="5" algn="r" rtl="0">
              <a:lnSpc>
                <a:spcPct val="100000"/>
              </a:lnSpc>
              <a:spcBef>
                <a:spcPts val="0"/>
              </a:spcBef>
              <a:spcAft>
                <a:spcPts val="0"/>
              </a:spcAft>
              <a:buClr>
                <a:srgbClr val="000000"/>
              </a:buClr>
              <a:buSzPts val="1400"/>
              <a:buNone/>
              <a:defRPr>
                <a:solidFill>
                  <a:srgbClr val="000000"/>
                </a:solidFill>
              </a:defRPr>
            </a:lvl6pPr>
            <a:lvl7pPr lvl="6" algn="r" rtl="0">
              <a:lnSpc>
                <a:spcPct val="100000"/>
              </a:lnSpc>
              <a:spcBef>
                <a:spcPts val="0"/>
              </a:spcBef>
              <a:spcAft>
                <a:spcPts val="0"/>
              </a:spcAft>
              <a:buClr>
                <a:srgbClr val="000000"/>
              </a:buClr>
              <a:buSzPts val="1400"/>
              <a:buNone/>
              <a:defRPr>
                <a:solidFill>
                  <a:srgbClr val="000000"/>
                </a:solidFill>
              </a:defRPr>
            </a:lvl7pPr>
            <a:lvl8pPr lvl="7" algn="r" rtl="0">
              <a:lnSpc>
                <a:spcPct val="100000"/>
              </a:lnSpc>
              <a:spcBef>
                <a:spcPts val="0"/>
              </a:spcBef>
              <a:spcAft>
                <a:spcPts val="0"/>
              </a:spcAft>
              <a:buClr>
                <a:srgbClr val="000000"/>
              </a:buClr>
              <a:buSzPts val="1400"/>
              <a:buNone/>
              <a:defRPr>
                <a:solidFill>
                  <a:srgbClr val="000000"/>
                </a:solidFill>
              </a:defRPr>
            </a:lvl8pPr>
            <a:lvl9pPr lvl="8" algn="r" rtl="0">
              <a:lnSpc>
                <a:spcPct val="100000"/>
              </a:lnSpc>
              <a:spcBef>
                <a:spcPts val="0"/>
              </a:spcBef>
              <a:spcAft>
                <a:spcPts val="0"/>
              </a:spcAft>
              <a:buClr>
                <a:srgbClr val="000000"/>
              </a:buClr>
              <a:buSzPts val="1400"/>
              <a:buNone/>
              <a:defRPr>
                <a:solidFill>
                  <a:srgbClr val="000000"/>
                </a:solidFill>
              </a:defRPr>
            </a:lvl9pPr>
          </a:lstStyle>
          <a:p>
            <a:r>
              <a:rPr lang="en-US"/>
              <a:t>Click to edit Master subtitle style</a:t>
            </a:r>
            <a:endParaRPr/>
          </a:p>
        </p:txBody>
      </p:sp>
      <p:sp>
        <p:nvSpPr>
          <p:cNvPr id="71" name="Google Shape;71;p14"/>
          <p:cNvSpPr txBox="1">
            <a:spLocks noGrp="1"/>
          </p:cNvSpPr>
          <p:nvPr>
            <p:ph type="title" idx="6" hasCustomPrompt="1"/>
          </p:nvPr>
        </p:nvSpPr>
        <p:spPr>
          <a:xfrm>
            <a:off x="2728593" y="3043800"/>
            <a:ext cx="7065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48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335550" y="501500"/>
            <a:ext cx="4473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74" name="Google Shape;74;p15"/>
          <p:cNvSpPr txBox="1">
            <a:spLocks noGrp="1"/>
          </p:cNvSpPr>
          <p:nvPr>
            <p:ph type="title" idx="2"/>
          </p:nvPr>
        </p:nvSpPr>
        <p:spPr>
          <a:xfrm>
            <a:off x="1477609" y="2281589"/>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75" name="Google Shape;75;p15"/>
          <p:cNvSpPr txBox="1">
            <a:spLocks noGrp="1"/>
          </p:cNvSpPr>
          <p:nvPr>
            <p:ph type="subTitle" idx="1"/>
          </p:nvPr>
        </p:nvSpPr>
        <p:spPr>
          <a:xfrm>
            <a:off x="1477609" y="2720272"/>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76" name="Google Shape;76;p15"/>
          <p:cNvSpPr txBox="1">
            <a:spLocks noGrp="1"/>
          </p:cNvSpPr>
          <p:nvPr>
            <p:ph type="title" idx="3"/>
          </p:nvPr>
        </p:nvSpPr>
        <p:spPr>
          <a:xfrm>
            <a:off x="4039391" y="2281589"/>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77" name="Google Shape;77;p15"/>
          <p:cNvSpPr txBox="1">
            <a:spLocks noGrp="1"/>
          </p:cNvSpPr>
          <p:nvPr>
            <p:ph type="subTitle" idx="4"/>
          </p:nvPr>
        </p:nvSpPr>
        <p:spPr>
          <a:xfrm>
            <a:off x="4039391" y="2720272"/>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78" name="Google Shape;78;p15"/>
          <p:cNvSpPr txBox="1">
            <a:spLocks noGrp="1"/>
          </p:cNvSpPr>
          <p:nvPr>
            <p:ph type="title" idx="5"/>
          </p:nvPr>
        </p:nvSpPr>
        <p:spPr>
          <a:xfrm>
            <a:off x="6591624" y="2281589"/>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79" name="Google Shape;79;p15"/>
          <p:cNvSpPr txBox="1">
            <a:spLocks noGrp="1"/>
          </p:cNvSpPr>
          <p:nvPr>
            <p:ph type="subTitle" idx="6"/>
          </p:nvPr>
        </p:nvSpPr>
        <p:spPr>
          <a:xfrm>
            <a:off x="6591624" y="2720272"/>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80" name="Google Shape;80;p15"/>
          <p:cNvSpPr txBox="1">
            <a:spLocks noGrp="1"/>
          </p:cNvSpPr>
          <p:nvPr>
            <p:ph type="title" idx="7"/>
          </p:nvPr>
        </p:nvSpPr>
        <p:spPr>
          <a:xfrm>
            <a:off x="1477609" y="4105405"/>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81" name="Google Shape;81;p15"/>
          <p:cNvSpPr txBox="1">
            <a:spLocks noGrp="1"/>
          </p:cNvSpPr>
          <p:nvPr>
            <p:ph type="subTitle" idx="8"/>
          </p:nvPr>
        </p:nvSpPr>
        <p:spPr>
          <a:xfrm>
            <a:off x="1477609" y="4544788"/>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82" name="Google Shape;82;p15"/>
          <p:cNvSpPr txBox="1">
            <a:spLocks noGrp="1"/>
          </p:cNvSpPr>
          <p:nvPr>
            <p:ph type="title" idx="9"/>
          </p:nvPr>
        </p:nvSpPr>
        <p:spPr>
          <a:xfrm>
            <a:off x="4039391" y="4105405"/>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83" name="Google Shape;83;p15"/>
          <p:cNvSpPr txBox="1">
            <a:spLocks noGrp="1"/>
          </p:cNvSpPr>
          <p:nvPr>
            <p:ph type="subTitle" idx="13"/>
          </p:nvPr>
        </p:nvSpPr>
        <p:spPr>
          <a:xfrm>
            <a:off x="4039391" y="4544788"/>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84" name="Google Shape;84;p15"/>
          <p:cNvSpPr txBox="1">
            <a:spLocks noGrp="1"/>
          </p:cNvSpPr>
          <p:nvPr>
            <p:ph type="title" idx="14"/>
          </p:nvPr>
        </p:nvSpPr>
        <p:spPr>
          <a:xfrm>
            <a:off x="6591624" y="4105405"/>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85" name="Google Shape;85;p15"/>
          <p:cNvSpPr txBox="1">
            <a:spLocks noGrp="1"/>
          </p:cNvSpPr>
          <p:nvPr>
            <p:ph type="subTitle" idx="15"/>
          </p:nvPr>
        </p:nvSpPr>
        <p:spPr>
          <a:xfrm>
            <a:off x="6591624" y="4544788"/>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2335550" y="501500"/>
            <a:ext cx="4473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88" name="Google Shape;88;p16"/>
          <p:cNvSpPr txBox="1">
            <a:spLocks noGrp="1"/>
          </p:cNvSpPr>
          <p:nvPr>
            <p:ph type="title" idx="2"/>
          </p:nvPr>
        </p:nvSpPr>
        <p:spPr>
          <a:xfrm>
            <a:off x="1813550" y="2281589"/>
            <a:ext cx="1439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solidFill>
                  <a:schemeClr val="accent1"/>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r>
              <a:rPr lang="en-US"/>
              <a:t>Click to edit Master title style</a:t>
            </a:r>
            <a:endParaRPr/>
          </a:p>
        </p:txBody>
      </p:sp>
      <p:sp>
        <p:nvSpPr>
          <p:cNvPr id="89" name="Google Shape;89;p16"/>
          <p:cNvSpPr txBox="1">
            <a:spLocks noGrp="1"/>
          </p:cNvSpPr>
          <p:nvPr>
            <p:ph type="subTitle" idx="1"/>
          </p:nvPr>
        </p:nvSpPr>
        <p:spPr>
          <a:xfrm>
            <a:off x="1492550" y="2730233"/>
            <a:ext cx="1760400" cy="9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r>
              <a:rPr lang="en-US"/>
              <a:t>Click to edit Master subtitle style</a:t>
            </a:r>
            <a:endParaRPr/>
          </a:p>
        </p:txBody>
      </p:sp>
      <p:sp>
        <p:nvSpPr>
          <p:cNvPr id="90" name="Google Shape;90;p16"/>
          <p:cNvSpPr txBox="1">
            <a:spLocks noGrp="1"/>
          </p:cNvSpPr>
          <p:nvPr>
            <p:ph type="title" idx="3"/>
          </p:nvPr>
        </p:nvSpPr>
        <p:spPr>
          <a:xfrm>
            <a:off x="5871630" y="2281589"/>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rPr lang="en-US"/>
              <a:t>Click to edit Master title style</a:t>
            </a:r>
            <a:endParaRPr/>
          </a:p>
        </p:txBody>
      </p:sp>
      <p:sp>
        <p:nvSpPr>
          <p:cNvPr id="91" name="Google Shape;91;p16"/>
          <p:cNvSpPr txBox="1">
            <a:spLocks noGrp="1"/>
          </p:cNvSpPr>
          <p:nvPr>
            <p:ph type="subTitle" idx="4"/>
          </p:nvPr>
        </p:nvSpPr>
        <p:spPr>
          <a:xfrm>
            <a:off x="5871630" y="2730233"/>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
        <p:nvSpPr>
          <p:cNvPr id="92" name="Google Shape;92;p16"/>
          <p:cNvSpPr txBox="1">
            <a:spLocks noGrp="1"/>
          </p:cNvSpPr>
          <p:nvPr>
            <p:ph type="title" idx="5"/>
          </p:nvPr>
        </p:nvSpPr>
        <p:spPr>
          <a:xfrm>
            <a:off x="1813550" y="4105405"/>
            <a:ext cx="1439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solidFill>
                  <a:schemeClr val="accent1"/>
                </a:solidFill>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r>
              <a:rPr lang="en-US"/>
              <a:t>Click to edit Master title style</a:t>
            </a:r>
            <a:endParaRPr/>
          </a:p>
        </p:txBody>
      </p:sp>
      <p:sp>
        <p:nvSpPr>
          <p:cNvPr id="93" name="Google Shape;93;p16"/>
          <p:cNvSpPr txBox="1">
            <a:spLocks noGrp="1"/>
          </p:cNvSpPr>
          <p:nvPr>
            <p:ph type="subTitle" idx="6"/>
          </p:nvPr>
        </p:nvSpPr>
        <p:spPr>
          <a:xfrm>
            <a:off x="1492550" y="4546703"/>
            <a:ext cx="1760400" cy="9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r>
              <a:rPr lang="en-US"/>
              <a:t>Click to edit Master subtitle style</a:t>
            </a:r>
            <a:endParaRPr/>
          </a:p>
        </p:txBody>
      </p:sp>
      <p:sp>
        <p:nvSpPr>
          <p:cNvPr id="94" name="Google Shape;94;p16"/>
          <p:cNvSpPr txBox="1">
            <a:spLocks noGrp="1"/>
          </p:cNvSpPr>
          <p:nvPr>
            <p:ph type="title" idx="7"/>
          </p:nvPr>
        </p:nvSpPr>
        <p:spPr>
          <a:xfrm>
            <a:off x="5871630" y="4105405"/>
            <a:ext cx="1439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r>
              <a:rPr lang="en-US"/>
              <a:t>Click to edit Master title style</a:t>
            </a:r>
            <a:endParaRPr/>
          </a:p>
        </p:txBody>
      </p:sp>
      <p:sp>
        <p:nvSpPr>
          <p:cNvPr id="95" name="Google Shape;95;p16"/>
          <p:cNvSpPr txBox="1">
            <a:spLocks noGrp="1"/>
          </p:cNvSpPr>
          <p:nvPr>
            <p:ph type="subTitle" idx="8"/>
          </p:nvPr>
        </p:nvSpPr>
        <p:spPr>
          <a:xfrm>
            <a:off x="5871630" y="4546703"/>
            <a:ext cx="1760400" cy="9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r>
              <a:rPr lang="en-US"/>
              <a:t>Click to edit Master subtitle style</a:t>
            </a:r>
            <a:endParaRPr/>
          </a:p>
        </p:txBody>
      </p:sp>
    </p:spTree>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7.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593367"/>
            <a:ext cx="7487100" cy="76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2411433"/>
            <a:ext cx="7487100" cy="3680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BAFEAD7A-4D9A-4D03-B8F8-D224E5A9BAE2}"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20"/>
        <p:cNvGrpSpPr/>
        <p:nvPr/>
      </p:nvGrpSpPr>
      <p:grpSpPr>
        <a:xfrm>
          <a:off x="0" y="0"/>
          <a:ext cx="0" cy="0"/>
          <a:chOff x="0" y="0"/>
          <a:chExt cx="0" cy="0"/>
        </a:xfrm>
      </p:grpSpPr>
      <p:sp>
        <p:nvSpPr>
          <p:cNvPr id="321" name="Google Shape;321;p27"/>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2" name="Google Shape;322;p27"/>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844" r:id="rId1"/>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200"/>
              <a:buFont typeface="Lora"/>
              <a:buNone/>
              <a:defRPr sz="3200" b="1">
                <a:solidFill>
                  <a:schemeClr val="dk2"/>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bin"/>
              <a:buChar char="●"/>
              <a:defRPr sz="1800">
                <a:solidFill>
                  <a:schemeClr val="dk2"/>
                </a:solidFill>
                <a:latin typeface="Cabin"/>
                <a:ea typeface="Cabin"/>
                <a:cs typeface="Cabin"/>
                <a:sym typeface="Cabin"/>
              </a:defRPr>
            </a:lvl1pPr>
            <a:lvl2pPr marL="914400" lvl="1"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2pPr>
            <a:lvl3pPr marL="1371600" lvl="2"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3pPr>
            <a:lvl4pPr marL="1828800" lvl="3"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4pPr>
            <a:lvl5pPr marL="2286000" lvl="4"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5pPr>
            <a:lvl6pPr marL="2743200" lvl="5"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6pPr>
            <a:lvl7pPr marL="3200400" lvl="6"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7pPr>
            <a:lvl8pPr marL="3657600" lvl="7" indent="-317500">
              <a:lnSpc>
                <a:spcPct val="115000"/>
              </a:lnSpc>
              <a:spcBef>
                <a:spcPts val="1600"/>
              </a:spcBef>
              <a:spcAft>
                <a:spcPts val="0"/>
              </a:spcAft>
              <a:buClr>
                <a:schemeClr val="dk2"/>
              </a:buClr>
              <a:buSzPts val="1400"/>
              <a:buFont typeface="Cabin"/>
              <a:buChar char="○"/>
              <a:defRPr>
                <a:solidFill>
                  <a:schemeClr val="dk2"/>
                </a:solidFill>
                <a:latin typeface="Cabin"/>
                <a:ea typeface="Cabin"/>
                <a:cs typeface="Cabin"/>
                <a:sym typeface="Cabin"/>
              </a:defRPr>
            </a:lvl8pPr>
            <a:lvl9pPr marL="4114800" lvl="8" indent="-317500">
              <a:lnSpc>
                <a:spcPct val="115000"/>
              </a:lnSpc>
              <a:spcBef>
                <a:spcPts val="1600"/>
              </a:spcBef>
              <a:spcAft>
                <a:spcPts val="1600"/>
              </a:spcAft>
              <a:buClr>
                <a:schemeClr val="dk2"/>
              </a:buClr>
              <a:buSzPts val="1400"/>
              <a:buFont typeface="Cabin"/>
              <a:buChar char="■"/>
              <a:defRPr>
                <a:solidFill>
                  <a:schemeClr val="dk2"/>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BAFEAD7A-4D9A-4D03-B8F8-D224E5A9BAE2}"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80"/>
        <p:cNvGrpSpPr/>
        <p:nvPr/>
      </p:nvGrpSpPr>
      <p:grpSpPr>
        <a:xfrm>
          <a:off x="0" y="0"/>
          <a:ext cx="0" cy="0"/>
          <a:chOff x="0" y="0"/>
          <a:chExt cx="0" cy="0"/>
        </a:xfrm>
      </p:grpSpPr>
      <p:sp>
        <p:nvSpPr>
          <p:cNvPr id="181" name="Google Shape;181;p3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3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892" r:id="rId1"/>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719333"/>
            <a:ext cx="7717500" cy="151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Cormorant Garamond Medium"/>
              <a:buNone/>
              <a:defRPr sz="2700">
                <a:solidFill>
                  <a:schemeClr val="hlink"/>
                </a:solidFill>
                <a:latin typeface="Cormorant Garamond Medium"/>
                <a:ea typeface="Cormorant Garamond Medium"/>
                <a:cs typeface="Cormorant Garamond Medium"/>
                <a:sym typeface="Cormorant Garamond Medium"/>
              </a:defRPr>
            </a:lvl1pPr>
            <a:lvl2pPr lvl="1">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2pPr>
            <a:lvl3pPr lvl="2">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3pPr>
            <a:lvl4pPr lvl="3">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4pPr>
            <a:lvl5pPr lvl="4">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5pPr>
            <a:lvl6pPr lvl="5">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6pPr>
            <a:lvl7pPr lvl="6">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7pPr>
            <a:lvl8pPr lvl="7">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8pPr>
            <a:lvl9pPr lvl="8">
              <a:spcBef>
                <a:spcPts val="0"/>
              </a:spcBef>
              <a:spcAft>
                <a:spcPts val="0"/>
              </a:spcAft>
              <a:buClr>
                <a:schemeClr val="hlink"/>
              </a:buClr>
              <a:buSzPts val="3000"/>
              <a:buFont typeface="Cormorant Garamond Medium"/>
              <a:buNone/>
              <a:defRPr sz="3000">
                <a:solidFill>
                  <a:schemeClr val="hlink"/>
                </a:solidFill>
                <a:latin typeface="Cormorant Garamond Medium"/>
                <a:ea typeface="Cormorant Garamond Medium"/>
                <a:cs typeface="Cormorant Garamond Medium"/>
                <a:sym typeface="Cormorant Garamond Medium"/>
              </a:defRPr>
            </a:lvl9pPr>
          </a:lstStyle>
          <a:p>
            <a:endParaRPr/>
          </a:p>
        </p:txBody>
      </p:sp>
      <p:sp>
        <p:nvSpPr>
          <p:cNvPr id="7" name="Google Shape;7;p1"/>
          <p:cNvSpPr txBox="1">
            <a:spLocks noGrp="1"/>
          </p:cNvSpPr>
          <p:nvPr>
            <p:ph type="body" idx="1"/>
          </p:nvPr>
        </p:nvSpPr>
        <p:spPr>
          <a:xfrm>
            <a:off x="713225" y="1536633"/>
            <a:ext cx="7717500" cy="4602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Lato"/>
              <a:buChar char="●"/>
              <a:defRPr>
                <a:solidFill>
                  <a:schemeClr val="hlink"/>
                </a:solidFill>
                <a:latin typeface="Lato"/>
                <a:ea typeface="Lato"/>
                <a:cs typeface="Lato"/>
                <a:sym typeface="Lato"/>
              </a:defRPr>
            </a:lvl1pPr>
            <a:lvl2pPr marL="914400" lvl="1"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2pPr>
            <a:lvl3pPr marL="1371600" lvl="2"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3pPr>
            <a:lvl4pPr marL="1828800" lvl="3"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4pPr>
            <a:lvl5pPr marL="2286000" lvl="4"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5pPr>
            <a:lvl6pPr marL="2743200" lvl="5"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6pPr>
            <a:lvl7pPr marL="3200400" lvl="6"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7pPr>
            <a:lvl8pPr marL="3657600" lvl="7" indent="-317500">
              <a:lnSpc>
                <a:spcPct val="115000"/>
              </a:lnSpc>
              <a:spcBef>
                <a:spcPts val="1600"/>
              </a:spcBef>
              <a:spcAft>
                <a:spcPts val="0"/>
              </a:spcAft>
              <a:buClr>
                <a:schemeClr val="hlink"/>
              </a:buClr>
              <a:buSzPts val="1400"/>
              <a:buFont typeface="Lato"/>
              <a:buChar char="○"/>
              <a:defRPr>
                <a:solidFill>
                  <a:schemeClr val="hlink"/>
                </a:solidFill>
                <a:latin typeface="Lato"/>
                <a:ea typeface="Lato"/>
                <a:cs typeface="Lato"/>
                <a:sym typeface="Lato"/>
              </a:defRPr>
            </a:lvl8pPr>
            <a:lvl9pPr marL="4114800" lvl="8" indent="-317500">
              <a:lnSpc>
                <a:spcPct val="115000"/>
              </a:lnSpc>
              <a:spcBef>
                <a:spcPts val="1600"/>
              </a:spcBef>
              <a:spcAft>
                <a:spcPts val="1600"/>
              </a:spcAft>
              <a:buClr>
                <a:schemeClr val="hlink"/>
              </a:buClr>
              <a:buSzPts val="1400"/>
              <a:buFont typeface="Lato"/>
              <a:buChar char="■"/>
              <a:defRPr>
                <a:solidFill>
                  <a:schemeClr val="hlink"/>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0" name="Google Shape;160;p24"/>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918" r:id="rId1"/>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3434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1pPr>
            <a:lvl2pPr lvl="1">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2pPr>
            <a:lvl3pPr lvl="2">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3pPr>
            <a:lvl4pPr lvl="3">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4pPr>
            <a:lvl5pPr lvl="4">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5pPr>
            <a:lvl6pPr lvl="5">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6pPr>
            <a:lvl7pPr lvl="6">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7pPr>
            <a:lvl8pPr lvl="7">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8pPr>
            <a:lvl9pPr lvl="8">
              <a:spcBef>
                <a:spcPts val="0"/>
              </a:spcBef>
              <a:spcAft>
                <a:spcPts val="0"/>
              </a:spcAft>
              <a:buClr>
                <a:schemeClr val="lt1"/>
              </a:buClr>
              <a:buSzPts val="2800"/>
              <a:buFont typeface="Economica"/>
              <a:buNone/>
              <a:defRPr sz="2800">
                <a:solidFill>
                  <a:schemeClr val="lt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1pPr>
            <a:lvl2pPr marL="914400" lvl="1"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2pPr>
            <a:lvl3pPr marL="1371600" lvl="2"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3pPr>
            <a:lvl4pPr marL="1828800" lvl="3"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4pPr>
            <a:lvl5pPr marL="2286000" lvl="4"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5pPr>
            <a:lvl6pPr marL="2743200" lvl="5"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6pPr>
            <a:lvl7pPr marL="3200400" lvl="6"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7pPr>
            <a:lvl8pPr marL="3657600" lvl="7" indent="-317500">
              <a:lnSpc>
                <a:spcPct val="115000"/>
              </a:lnSpc>
              <a:spcBef>
                <a:spcPts val="1600"/>
              </a:spcBef>
              <a:spcAft>
                <a:spcPts val="0"/>
              </a:spcAft>
              <a:buClr>
                <a:schemeClr val="lt1"/>
              </a:buClr>
              <a:buSzPts val="1400"/>
              <a:buFont typeface="Lato Light"/>
              <a:buChar char="○"/>
              <a:defRPr>
                <a:solidFill>
                  <a:schemeClr val="lt1"/>
                </a:solidFill>
                <a:latin typeface="Lato Light"/>
                <a:ea typeface="Lato Light"/>
                <a:cs typeface="Lato Light"/>
                <a:sym typeface="Lato Light"/>
              </a:defRPr>
            </a:lvl8pPr>
            <a:lvl9pPr marL="4114800" lvl="8" indent="-317500">
              <a:lnSpc>
                <a:spcPct val="115000"/>
              </a:lnSpc>
              <a:spcBef>
                <a:spcPts val="1600"/>
              </a:spcBef>
              <a:spcAft>
                <a:spcPts val="1600"/>
              </a:spcAft>
              <a:buClr>
                <a:schemeClr val="lt1"/>
              </a:buClr>
              <a:buSzPts val="1400"/>
              <a:buFont typeface="Lato Light"/>
              <a:buChar char="■"/>
              <a:defRPr>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8" name="Google Shape;118;p27"/>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947" r:id="rId1"/>
    <p:sldLayoutId id="2147483948" r:id="rId2"/>
    <p:sldLayoutId id="2147483949" r:id="rId3"/>
  </p:sldLayoutIdLst>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685800"/>
            <a:ext cx="6629400" cy="2593975"/>
          </a:xfrm>
        </p:spPr>
        <p:txBody>
          <a:bodyPr/>
          <a:lstStyle/>
          <a:p>
            <a:pPr algn="ctr"/>
            <a:r>
              <a:rPr lang="en-US" dirty="0" err="1">
                <a:latin typeface="Algerian" pitchFamily="82" charset="0"/>
              </a:rPr>
              <a:t>examwand</a:t>
            </a:r>
            <a:br>
              <a:rPr lang="en-US" dirty="0">
                <a:latin typeface="Algerian" pitchFamily="82" charset="0"/>
              </a:rPr>
            </a:br>
            <a:r>
              <a:rPr lang="en-US" sz="1600" dirty="0">
                <a:latin typeface="Algerian" pitchFamily="82" charset="0"/>
              </a:rPr>
              <a:t>-THE FUTURE OF ONLINE LEARNING PLATFORMS</a:t>
            </a:r>
          </a:p>
        </p:txBody>
      </p:sp>
      <p:sp>
        <p:nvSpPr>
          <p:cNvPr id="3" name="Subtitle 2"/>
          <p:cNvSpPr>
            <a:spLocks noGrp="1"/>
          </p:cNvSpPr>
          <p:nvPr>
            <p:ph type="subTitle" idx="1"/>
          </p:nvPr>
        </p:nvSpPr>
        <p:spPr>
          <a:xfrm>
            <a:off x="304800" y="5676900"/>
            <a:ext cx="6461760" cy="2362200"/>
          </a:xfrm>
        </p:spPr>
        <p:txBody>
          <a:bodyPr>
            <a:noAutofit/>
          </a:bodyPr>
          <a:lstStyle/>
          <a:p>
            <a:pPr algn="l"/>
            <a:r>
              <a:rPr lang="en-US" sz="2400" i="1" dirty="0">
                <a:latin typeface="Bookman Old Style" pitchFamily="18" charset="0"/>
              </a:rPr>
              <a:t>By </a:t>
            </a:r>
          </a:p>
          <a:p>
            <a:pPr algn="l"/>
            <a:r>
              <a:rPr lang="en-US" sz="2400" i="1" dirty="0">
                <a:latin typeface="Bookman Old Style" pitchFamily="18" charset="0"/>
              </a:rPr>
              <a:t>   BYTE TRIBE:</a:t>
            </a:r>
          </a:p>
        </p:txBody>
      </p:sp>
    </p:spTree>
    <p:extLst>
      <p:ext uri="{BB962C8B-B14F-4D97-AF65-F5344CB8AC3E}">
        <p14:creationId xmlns:p14="http://schemas.microsoft.com/office/powerpoint/2010/main" val="4269919762"/>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381000"/>
            <a:ext cx="8520600" cy="687400"/>
          </a:xfrm>
        </p:spPr>
        <p:txBody>
          <a:bodyPr/>
          <a:lstStyle/>
          <a:p>
            <a:pPr algn="ctr"/>
            <a:r>
              <a:rPr lang="en-US" sz="3200" u="sng" dirty="0">
                <a:latin typeface="Algerian" pitchFamily="82" charset="0"/>
              </a:rPr>
              <a:t>Introduction</a:t>
            </a:r>
          </a:p>
        </p:txBody>
      </p:sp>
      <p:sp>
        <p:nvSpPr>
          <p:cNvPr id="3" name="Content Placeholder 2"/>
          <p:cNvSpPr>
            <a:spLocks noGrp="1"/>
          </p:cNvSpPr>
          <p:nvPr>
            <p:ph idx="1"/>
          </p:nvPr>
        </p:nvSpPr>
        <p:spPr>
          <a:xfrm>
            <a:off x="311700" y="1295400"/>
            <a:ext cx="8520600" cy="5480842"/>
          </a:xfrm>
        </p:spPr>
        <p:txBody>
          <a:bodyPr>
            <a:normAutofit fontScale="92500" lnSpcReduction="10000"/>
          </a:bodyPr>
          <a:lstStyle/>
          <a:p>
            <a:pPr marL="114300" indent="0">
              <a:buNone/>
            </a:pPr>
            <a:r>
              <a:rPr lang="en-US" sz="2600" dirty="0">
                <a:latin typeface="Baskerville" panose="02020502070401020303" pitchFamily="18" charset="0"/>
                <a:ea typeface="Baskerville" panose="02020502070401020303" pitchFamily="18" charset="0"/>
              </a:rPr>
              <a:t>In a year of unforeseen circumstances there has occurred a surge in the use of technology to meet necessary activities. To an extent this change has made life easy for many of us, but teachers are faced with the arduous task of correcting answer papers virtually. To overcome these hassles we have developed a viable solution.</a:t>
            </a:r>
          </a:p>
          <a:p>
            <a:pPr marL="114300" indent="0">
              <a:buNone/>
            </a:pPr>
            <a:endParaRPr lang="en-US" sz="2600" dirty="0">
              <a:latin typeface="Baskerville" panose="02020502070401020303" pitchFamily="18" charset="0"/>
              <a:ea typeface="Baskerville" panose="02020502070401020303" pitchFamily="18" charset="0"/>
            </a:endParaRPr>
          </a:p>
          <a:p>
            <a:pPr marL="114300" indent="0">
              <a:buNone/>
            </a:pPr>
            <a:r>
              <a:rPr lang="en-US" sz="2600" dirty="0">
                <a:latin typeface="Baskerville" panose="02020502070401020303" pitchFamily="18" charset="0"/>
                <a:ea typeface="Baskerville" panose="02020502070401020303" pitchFamily="18" charset="0"/>
              </a:rPr>
              <a:t>We are making an attempt to reinforce the future of online learning platforms, that eases the stress and hardships faced by teachers in correction and also to improve learning experience for students. An app ,that integrates various features from existing learning platforms, like pdf document creation and classrooms along with new features like in-app answer script correction method by entering a sample answer.</a:t>
            </a:r>
          </a:p>
          <a:p>
            <a:pPr marL="114300" indent="0">
              <a:buNone/>
            </a:pPr>
            <a:endParaRPr lang="en-US" dirty="0">
              <a:latin typeface="Bookman Old Style" pitchFamily="18" charset="0"/>
            </a:endParaRPr>
          </a:p>
        </p:txBody>
      </p:sp>
      <p:sp>
        <p:nvSpPr>
          <p:cNvPr id="5" name="TextBox 4">
            <a:extLst>
              <a:ext uri="{FF2B5EF4-FFF2-40B4-BE49-F238E27FC236}">
                <a16:creationId xmlns:a16="http://schemas.microsoft.com/office/drawing/2014/main" id="{6361C695-DA0D-3947-AC44-806BFD0A537A}"/>
              </a:ext>
            </a:extLst>
          </p:cNvPr>
          <p:cNvSpPr txBox="1"/>
          <p:nvPr/>
        </p:nvSpPr>
        <p:spPr>
          <a:xfrm>
            <a:off x="9013371" y="1828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3485243"/>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146657"/>
            <a:ext cx="8520600" cy="763600"/>
          </a:xfrm>
        </p:spPr>
        <p:txBody>
          <a:bodyPr/>
          <a:lstStyle/>
          <a:p>
            <a:pPr algn="ctr"/>
            <a:r>
              <a:rPr lang="en-US" sz="3200" u="sng" dirty="0">
                <a:latin typeface="Algerian" pitchFamily="82" charset="0"/>
              </a:rPr>
              <a:t>Implementation</a:t>
            </a:r>
          </a:p>
        </p:txBody>
      </p:sp>
      <p:sp>
        <p:nvSpPr>
          <p:cNvPr id="3" name="Content Placeholder 2"/>
          <p:cNvSpPr>
            <a:spLocks noGrp="1"/>
          </p:cNvSpPr>
          <p:nvPr>
            <p:ph idx="1"/>
          </p:nvPr>
        </p:nvSpPr>
        <p:spPr>
          <a:xfrm>
            <a:off x="606253" y="1676400"/>
            <a:ext cx="4724400" cy="4496179"/>
          </a:xfrm>
        </p:spPr>
        <p:txBody>
          <a:bodyPr>
            <a:normAutofit/>
          </a:bodyPr>
          <a:lstStyle/>
          <a:p>
            <a:pPr marL="114300" indent="0" algn="ctr">
              <a:buNone/>
            </a:pPr>
            <a:r>
              <a:rPr lang="en-US" sz="2400" dirty="0">
                <a:latin typeface="Baskerville" panose="02020502070401020303" pitchFamily="18" charset="0"/>
                <a:ea typeface="Baskerville" panose="02020502070401020303" pitchFamily="18" charset="0"/>
              </a:rPr>
              <a:t>The UI framework is implemented using flutter with dart as the programming language for fronted and python framework, flask for certain backend tasks. Initially, we created two separate interfaces for the teacher and student. Features like text recognition, pdf creation and text editing have been added to both.</a:t>
            </a:r>
          </a:p>
          <a:p>
            <a:pPr marL="114300" indent="0">
              <a:buNone/>
            </a:pPr>
            <a:endParaRPr lang="en-US" sz="2400" dirty="0">
              <a:latin typeface="Baskerville" panose="02020502070401020303" pitchFamily="18" charset="0"/>
              <a:ea typeface="Baskerville" panose="02020502070401020303" pitchFamily="18" charset="0"/>
            </a:endParaRPr>
          </a:p>
          <a:p>
            <a:pPr marL="114300" indent="0">
              <a:buNone/>
            </a:pPr>
            <a:endParaRPr lang="en-US" sz="2400" dirty="0">
              <a:latin typeface="Baskerville" panose="02020502070401020303" pitchFamily="18" charset="0"/>
              <a:ea typeface="Baskerville" panose="02020502070401020303" pitchFamily="18" charset="0"/>
            </a:endParaRPr>
          </a:p>
          <a:p>
            <a:pPr marL="114300" indent="0">
              <a:buNone/>
            </a:pPr>
            <a:endParaRPr lang="en-US" sz="2400" dirty="0">
              <a:latin typeface="Baskerville" panose="02020502070401020303" pitchFamily="18" charset="0"/>
              <a:ea typeface="Baskerville" panose="02020502070401020303" pitchFamily="18" charset="0"/>
            </a:endParaRPr>
          </a:p>
          <a:p>
            <a:pPr marL="114300" indent="0">
              <a:buNone/>
            </a:pPr>
            <a:endParaRPr lang="en-US" sz="2400" dirty="0">
              <a:latin typeface="Gabriola" pitchFamily="82" charset="0"/>
            </a:endParaRPr>
          </a:p>
          <a:p>
            <a:pPr marL="114300" indent="0">
              <a:buNone/>
            </a:pPr>
            <a:endParaRPr lang="en-US" sz="2400" dirty="0">
              <a:latin typeface="Gabriola" pitchFamily="82" charset="0"/>
            </a:endParaRPr>
          </a:p>
        </p:txBody>
      </p:sp>
      <p:pic>
        <p:nvPicPr>
          <p:cNvPr id="4" name="WhatsApp Video 2020-12-24 at 1.01.13 AM" descr="WhatsApp Video 2020-12-24 at 1.01.13 AM">
            <a:hlinkClick r:id="" action="ppaction://media"/>
            <a:extLst>
              <a:ext uri="{FF2B5EF4-FFF2-40B4-BE49-F238E27FC236}">
                <a16:creationId xmlns:a16="http://schemas.microsoft.com/office/drawing/2014/main" id="{D4EDC71A-9132-DE47-98B5-27E0E3E6C5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7400" y="900361"/>
            <a:ext cx="2643628" cy="5710237"/>
          </a:xfrm>
          <a:prstGeom prst="rect">
            <a:avLst/>
          </a:prstGeom>
        </p:spPr>
      </p:pic>
    </p:spTree>
    <p:extLst>
      <p:ext uri="{BB962C8B-B14F-4D97-AF65-F5344CB8AC3E}">
        <p14:creationId xmlns:p14="http://schemas.microsoft.com/office/powerpoint/2010/main" val="2778397236"/>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11DA7-4128-4346-BDB0-36A5A8436E35}"/>
              </a:ext>
            </a:extLst>
          </p:cNvPr>
          <p:cNvSpPr>
            <a:spLocks noGrp="1"/>
          </p:cNvSpPr>
          <p:nvPr>
            <p:ph idx="1"/>
          </p:nvPr>
        </p:nvSpPr>
        <p:spPr>
          <a:xfrm>
            <a:off x="3581400" y="1828800"/>
            <a:ext cx="5174700" cy="3200400"/>
          </a:xfrm>
        </p:spPr>
        <p:txBody>
          <a:bodyPr/>
          <a:lstStyle/>
          <a:p>
            <a:pPr marL="139700" indent="0" algn="ctr">
              <a:buNone/>
            </a:pPr>
            <a:r>
              <a:rPr lang="en-US" sz="2400" dirty="0">
                <a:latin typeface="Baskerville" panose="02020502070401020303" pitchFamily="18" charset="0"/>
                <a:ea typeface="Baskerville" panose="02020502070401020303" pitchFamily="18" charset="0"/>
              </a:rPr>
              <a:t>The image  is clicked using ‘</a:t>
            </a:r>
            <a:r>
              <a:rPr lang="en-US" sz="2400" dirty="0" err="1">
                <a:latin typeface="Baskerville" panose="02020502070401020303" pitchFamily="18" charset="0"/>
                <a:ea typeface="Baskerville" panose="02020502070401020303" pitchFamily="18" charset="0"/>
              </a:rPr>
              <a:t>image_picker</a:t>
            </a:r>
            <a:r>
              <a:rPr lang="en-US" sz="2400" dirty="0">
                <a:latin typeface="Baskerville" panose="02020502070401020303" pitchFamily="18" charset="0"/>
                <a:ea typeface="Baskerville" panose="02020502070401020303" pitchFamily="18" charset="0"/>
              </a:rPr>
              <a:t>’ package and  the text within the image implements text recognition using Flutter Firebase ML Kit. Errors in the recognized text can be rectified using the edit block. This text is then converted to a pdf.</a:t>
            </a:r>
          </a:p>
          <a:p>
            <a:endParaRPr lang="en-US" dirty="0"/>
          </a:p>
          <a:p>
            <a:endParaRPr lang="en-US" dirty="0"/>
          </a:p>
          <a:p>
            <a:endParaRPr lang="en-US" dirty="0"/>
          </a:p>
        </p:txBody>
      </p:sp>
      <p:pic>
        <p:nvPicPr>
          <p:cNvPr id="5" name="WhatsApp Video 2020-12-23 at 11.53.12 PM" descr="WhatsApp Video 2020-12-23 at 11.53.12 PM">
            <a:hlinkClick r:id="" action="ppaction://media"/>
            <a:extLst>
              <a:ext uri="{FF2B5EF4-FFF2-40B4-BE49-F238E27FC236}">
                <a16:creationId xmlns:a16="http://schemas.microsoft.com/office/drawing/2014/main" id="{1CE0F2F4-ED67-7445-B1DD-65362BC35E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304800"/>
            <a:ext cx="2811505" cy="6072850"/>
          </a:xfrm>
          <a:prstGeom prst="rect">
            <a:avLst/>
          </a:prstGeom>
        </p:spPr>
      </p:pic>
    </p:spTree>
    <p:extLst>
      <p:ext uri="{BB962C8B-B14F-4D97-AF65-F5344CB8AC3E}">
        <p14:creationId xmlns:p14="http://schemas.microsoft.com/office/powerpoint/2010/main" val="2568064313"/>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0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AC7813-82A8-B64A-8197-357B269E2AE5}"/>
              </a:ext>
            </a:extLst>
          </p:cNvPr>
          <p:cNvSpPr>
            <a:spLocks noGrp="1"/>
          </p:cNvSpPr>
          <p:nvPr>
            <p:ph idx="1"/>
          </p:nvPr>
        </p:nvSpPr>
        <p:spPr>
          <a:xfrm>
            <a:off x="152400" y="1447800"/>
            <a:ext cx="5029200" cy="4267200"/>
          </a:xfrm>
        </p:spPr>
        <p:txBody>
          <a:bodyPr/>
          <a:lstStyle/>
          <a:p>
            <a:pPr marL="139700" indent="0" algn="ctr">
              <a:buNone/>
            </a:pPr>
            <a:r>
              <a:rPr lang="en-US" sz="2400" dirty="0">
                <a:latin typeface="Baskerville" panose="02020502070401020303" pitchFamily="18" charset="0"/>
                <a:ea typeface="Baskerville" panose="02020502070401020303" pitchFamily="18" charset="0"/>
              </a:rPr>
              <a:t>We have tried to accomplish something similar to the concept of classrooms implemented by google. A random code is generated on the teacher’s interface with which students can join the classroom. The teacher can enter the name of the classroom according to their convenience for ease of access in future.</a:t>
            </a:r>
          </a:p>
        </p:txBody>
      </p:sp>
      <p:pic>
        <p:nvPicPr>
          <p:cNvPr id="5" name="teacher" descr="teacher">
            <a:hlinkClick r:id="" action="ppaction://media"/>
            <a:extLst>
              <a:ext uri="{FF2B5EF4-FFF2-40B4-BE49-F238E27FC236}">
                <a16:creationId xmlns:a16="http://schemas.microsoft.com/office/drawing/2014/main" id="{278EE539-0E3C-9349-B8B9-37B13EFBC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86400" y="345281"/>
            <a:ext cx="2855295" cy="6167437"/>
          </a:xfrm>
          <a:prstGeom prst="rect">
            <a:avLst/>
          </a:prstGeom>
        </p:spPr>
      </p:pic>
    </p:spTree>
    <p:extLst>
      <p:ext uri="{BB962C8B-B14F-4D97-AF65-F5344CB8AC3E}">
        <p14:creationId xmlns:p14="http://schemas.microsoft.com/office/powerpoint/2010/main" val="3960032877"/>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A06EE-A5E3-D84D-8806-78D0F9FDB2B0}"/>
              </a:ext>
            </a:extLst>
          </p:cNvPr>
          <p:cNvSpPr>
            <a:spLocks noGrp="1"/>
          </p:cNvSpPr>
          <p:nvPr>
            <p:ph idx="1"/>
          </p:nvPr>
        </p:nvSpPr>
        <p:spPr>
          <a:xfrm>
            <a:off x="152400" y="1752600"/>
            <a:ext cx="8534400" cy="3733800"/>
          </a:xfrm>
          <a:ln>
            <a:noFill/>
          </a:ln>
        </p:spPr>
        <p:txBody>
          <a:bodyPr/>
          <a:lstStyle/>
          <a:p>
            <a:pPr marL="139700" indent="0" algn="ctr">
              <a:buNone/>
            </a:pPr>
            <a:r>
              <a:rPr lang="en-US" sz="2800" dirty="0">
                <a:latin typeface="Baskerville" panose="02020502070401020303" pitchFamily="18" charset="0"/>
                <a:ea typeface="Baskerville" panose="02020502070401020303" pitchFamily="18" charset="0"/>
              </a:rPr>
              <a:t>Then the generated pdf  is sent to the teacher for evaluation, wherein, each answer is stored as elements of an array of type ’String’. After which the similarity between the answer key uploaded by the teacher and the answer sheet of the student is compared. Based on this evaluation, a percentage is obtained that helps determine the score of the student.</a:t>
            </a:r>
          </a:p>
        </p:txBody>
      </p:sp>
    </p:spTree>
    <p:extLst>
      <p:ext uri="{BB962C8B-B14F-4D97-AF65-F5344CB8AC3E}">
        <p14:creationId xmlns:p14="http://schemas.microsoft.com/office/powerpoint/2010/main" val="2498730679"/>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838200"/>
            <a:ext cx="8520600" cy="763600"/>
          </a:xfrm>
        </p:spPr>
        <p:txBody>
          <a:bodyPr/>
          <a:lstStyle/>
          <a:p>
            <a:pPr algn="ctr"/>
            <a:r>
              <a:rPr lang="en-US" sz="3200" u="sng" dirty="0">
                <a:latin typeface="Algerian" pitchFamily="82" charset="0"/>
              </a:rPr>
              <a:t>Future Plans</a:t>
            </a:r>
          </a:p>
        </p:txBody>
      </p:sp>
      <p:sp>
        <p:nvSpPr>
          <p:cNvPr id="3" name="Content Placeholder 2"/>
          <p:cNvSpPr>
            <a:spLocks noGrp="1"/>
          </p:cNvSpPr>
          <p:nvPr>
            <p:ph idx="1"/>
          </p:nvPr>
        </p:nvSpPr>
        <p:spPr>
          <a:xfrm>
            <a:off x="311700" y="2171412"/>
            <a:ext cx="8520600" cy="3143394"/>
          </a:xfrm>
        </p:spPr>
        <p:txBody>
          <a:bodyPr>
            <a:noAutofit/>
          </a:bodyPr>
          <a:lstStyle/>
          <a:p>
            <a:pPr marL="114300" indent="0" algn="ctr">
              <a:buNone/>
            </a:pPr>
            <a:r>
              <a:rPr lang="en-US" sz="2800" dirty="0">
                <a:latin typeface="Baskerville" panose="02020502070401020303" pitchFamily="18" charset="0"/>
                <a:ea typeface="Baskerville" panose="02020502070401020303" pitchFamily="18" charset="0"/>
              </a:rPr>
              <a:t>In future, we intend to increase efficiency by integrating more features into the mobile application like tools to detect plagiarism and create online interactive classrooms, assignment submission platforms and to conduct short tests. We also aim to make it user-friendly to facilitate the comfort and convenience of the users.</a:t>
            </a:r>
          </a:p>
        </p:txBody>
      </p:sp>
      <p:sp>
        <p:nvSpPr>
          <p:cNvPr id="4" name="TextBox 3">
            <a:extLst>
              <a:ext uri="{FF2B5EF4-FFF2-40B4-BE49-F238E27FC236}">
                <a16:creationId xmlns:a16="http://schemas.microsoft.com/office/drawing/2014/main" id="{D34FC8B7-E129-7445-B584-14CE2B6D8954}"/>
              </a:ext>
            </a:extLst>
          </p:cNvPr>
          <p:cNvSpPr txBox="1"/>
          <p:nvPr/>
        </p:nvSpPr>
        <p:spPr>
          <a:xfrm>
            <a:off x="10046525" y="51301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0172147"/>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schemeClr>
            </a:gs>
            <a:gs pos="74000">
              <a:schemeClr val="tx1">
                <a:lumMod val="75000"/>
                <a:lumOff val="25000"/>
              </a:schemeClr>
            </a:gs>
            <a:gs pos="81000">
              <a:schemeClr val="tx1">
                <a:lumMod val="75000"/>
                <a:lumOff val="25000"/>
              </a:schemeClr>
            </a:gs>
            <a:gs pos="100000">
              <a:schemeClr val="tx2">
                <a:lumMod val="1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072903-4DE5-DE48-A494-C14618C1D70B}"/>
              </a:ext>
            </a:extLst>
          </p:cNvPr>
          <p:cNvSpPr>
            <a:spLocks noGrp="1"/>
          </p:cNvSpPr>
          <p:nvPr>
            <p:ph idx="1"/>
          </p:nvPr>
        </p:nvSpPr>
        <p:spPr>
          <a:xfrm>
            <a:off x="228600" y="1524000"/>
            <a:ext cx="8520600" cy="4555200"/>
          </a:xfrm>
        </p:spPr>
        <p:txBody>
          <a:bodyPr/>
          <a:lstStyle/>
          <a:p>
            <a:pPr marL="139700" indent="0" algn="ctr">
              <a:buNone/>
            </a:pPr>
            <a:r>
              <a:rPr lang="en-US" sz="3600" b="1" u="sng" dirty="0">
                <a:latin typeface="Century Schoolbook" panose="02040604050505020304" pitchFamily="18" charset="0"/>
                <a:ea typeface="NOTEWORTHY LIGHT" panose="02000400000000000000" pitchFamily="2" charset="77"/>
              </a:rPr>
              <a:t>TEAM MEMBERS:</a:t>
            </a:r>
          </a:p>
          <a:p>
            <a:pPr marL="139700" indent="0" algn="ctr">
              <a:buNone/>
            </a:pPr>
            <a:r>
              <a:rPr lang="en-US" sz="3600" dirty="0">
                <a:latin typeface="Century Schoolbook" panose="02040604050505020304" pitchFamily="18" charset="0"/>
                <a:ea typeface="Noteworthy Light" panose="02000400000000000000" pitchFamily="2" charset="77"/>
              </a:rPr>
              <a:t>Shwetha </a:t>
            </a:r>
            <a:r>
              <a:rPr lang="en-US" sz="3600" dirty="0" err="1">
                <a:latin typeface="Century Schoolbook" panose="02040604050505020304" pitchFamily="18" charset="0"/>
                <a:ea typeface="Noteworthy Light" panose="02000400000000000000" pitchFamily="2" charset="77"/>
              </a:rPr>
              <a:t>Jayan</a:t>
            </a:r>
            <a:endParaRPr lang="en-US" sz="3600" dirty="0">
              <a:latin typeface="Century Schoolbook" panose="02040604050505020304" pitchFamily="18" charset="0"/>
              <a:ea typeface="Noteworthy Light" panose="02000400000000000000" pitchFamily="2" charset="77"/>
            </a:endParaRPr>
          </a:p>
          <a:p>
            <a:pPr marL="139700" indent="0" algn="ctr">
              <a:buNone/>
            </a:pPr>
            <a:r>
              <a:rPr lang="en-US" sz="3600" dirty="0">
                <a:latin typeface="Century Schoolbook" panose="02040604050505020304" pitchFamily="18" charset="0"/>
                <a:ea typeface="Noteworthy Light" panose="02000400000000000000" pitchFamily="2" charset="77"/>
              </a:rPr>
              <a:t>Maria Rachel Joseph</a:t>
            </a:r>
          </a:p>
          <a:p>
            <a:pPr marL="139700" indent="0" algn="ctr">
              <a:buNone/>
            </a:pPr>
            <a:r>
              <a:rPr lang="en-US" sz="3600" dirty="0">
                <a:latin typeface="Century Schoolbook" panose="02040604050505020304" pitchFamily="18" charset="0"/>
                <a:ea typeface="Noteworthy Light" panose="02000400000000000000" pitchFamily="2" charset="77"/>
              </a:rPr>
              <a:t>Angela Tony</a:t>
            </a:r>
          </a:p>
          <a:p>
            <a:pPr marL="139700" indent="0" algn="ctr">
              <a:buNone/>
            </a:pPr>
            <a:r>
              <a:rPr lang="en-US" sz="3600" dirty="0">
                <a:latin typeface="Century Schoolbook" panose="02040604050505020304" pitchFamily="18" charset="0"/>
                <a:ea typeface="Noteworthy Light" panose="02000400000000000000" pitchFamily="2" charset="77"/>
              </a:rPr>
              <a:t>Dona </a:t>
            </a:r>
            <a:r>
              <a:rPr lang="en-US" sz="3600" dirty="0" err="1">
                <a:latin typeface="Century Schoolbook" panose="02040604050505020304" pitchFamily="18" charset="0"/>
                <a:ea typeface="Noteworthy Light" panose="02000400000000000000" pitchFamily="2" charset="77"/>
              </a:rPr>
              <a:t>Yeldho</a:t>
            </a:r>
            <a:endParaRPr lang="en-US" sz="3600" dirty="0">
              <a:latin typeface="Century Schoolbook" panose="02040604050505020304" pitchFamily="18" charset="0"/>
              <a:ea typeface="Noteworthy Light" panose="02000400000000000000" pitchFamily="2" charset="77"/>
            </a:endParaRPr>
          </a:p>
          <a:p>
            <a:pPr marL="139700" indent="0" algn="ctr">
              <a:buNone/>
            </a:pPr>
            <a:endParaRPr lang="en-US" sz="3600" dirty="0">
              <a:latin typeface="Century Schoolbook" panose="02040604050505020304" pitchFamily="18" charset="0"/>
              <a:ea typeface="Noteworthy Light" panose="02000400000000000000" pitchFamily="2" charset="77"/>
            </a:endParaRPr>
          </a:p>
        </p:txBody>
      </p:sp>
    </p:spTree>
    <p:extLst>
      <p:ext uri="{BB962C8B-B14F-4D97-AF65-F5344CB8AC3E}">
        <p14:creationId xmlns:p14="http://schemas.microsoft.com/office/powerpoint/2010/main" val="414066837"/>
      </p:ext>
    </p:extLst>
  </p:cSld>
  <p:clrMapOvr>
    <a:masterClrMapping/>
  </p:clrMapOvr>
  <mc:AlternateContent xmlns:mc="http://schemas.openxmlformats.org/markup-compatibility/2006" xmlns:p14="http://schemas.microsoft.com/office/powerpoint/2010/main">
    <mc:Choice Requires="p14">
      <p:transition p14:dur="250" advTm="10000">
        <p:fade/>
      </p:transition>
    </mc:Choice>
    <mc:Fallback xmlns="">
      <p:transition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105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1" end="1"/>
                                            </p:txEl>
                                          </p:spTgt>
                                        </p:tgtEl>
                                      </p:cBhvr>
                                    </p:animEffect>
                                  </p:childTnLst>
                                </p:cTn>
                              </p:par>
                              <p:par>
                                <p:cTn id="20" presetID="41" presetClass="entr" presetSubtype="0" fill="hold" nodeType="withEffect">
                                  <p:stCondLst>
                                    <p:cond delay="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4"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xEl>
                                              <p:pRg st="2" end="2"/>
                                            </p:txEl>
                                          </p:spTgt>
                                        </p:tgtEl>
                                      </p:cBhvr>
                                    </p:animEffect>
                                  </p:childTnLst>
                                </p:cTn>
                              </p:par>
                              <p:par>
                                <p:cTn id="27" presetID="41" presetClass="entr" presetSubtype="0" fill="hold" nodeType="withEffect">
                                  <p:stCondLst>
                                    <p:cond delay="0"/>
                                  </p:stCondLst>
                                  <p:iterate type="lt">
                                    <p:tmPct val="10000"/>
                                  </p:iterate>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1"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3">
                                            <p:txEl>
                                              <p:pRg st="3" end="3"/>
                                            </p:txEl>
                                          </p:spTgt>
                                        </p:tgtEl>
                                      </p:cBhvr>
                                    </p:animEffect>
                                  </p:childTnLst>
                                </p:cTn>
                              </p:par>
                              <p:par>
                                <p:cTn id="34" presetID="41" presetClass="entr" presetSubtype="0" fill="hold" nodeType="withEffect">
                                  <p:stCondLst>
                                    <p:cond delay="0"/>
                                  </p:stCondLst>
                                  <p:iterate type="lt">
                                    <p:tmPct val="10000"/>
                                  </p:iterate>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8"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dit Marketing Plan by Slidesgo">
  <a:themeElements>
    <a:clrScheme name="Simple Light">
      <a:dk1>
        <a:srgbClr val="000000"/>
      </a:dk1>
      <a:lt1>
        <a:srgbClr val="434343"/>
      </a:lt1>
      <a:dk2>
        <a:srgbClr val="434343"/>
      </a:dk2>
      <a:lt2>
        <a:srgbClr val="E8F3E5"/>
      </a:lt2>
      <a:accent1>
        <a:srgbClr val="D1E9CE"/>
      </a:accent1>
      <a:accent2>
        <a:srgbClr val="C0E1BC"/>
      </a:accent2>
      <a:accent3>
        <a:srgbClr val="CDDFC2"/>
      </a:accent3>
      <a:accent4>
        <a:srgbClr val="9DD099"/>
      </a:accent4>
      <a:accent5>
        <a:srgbClr val="9DD099"/>
      </a:accent5>
      <a:accent6>
        <a:srgbClr val="5AC1AD"/>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w Year Goals by Slidesgo">
  <a:themeElements>
    <a:clrScheme name="Simple Light">
      <a:dk1>
        <a:srgbClr val="191818"/>
      </a:dk1>
      <a:lt1>
        <a:srgbClr val="EEEDEE"/>
      </a:lt1>
      <a:dk2>
        <a:srgbClr val="CFA667"/>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lidesgo Final Pages">
  <a:themeElements>
    <a:clrScheme name="Simple Light">
      <a:dk1>
        <a:srgbClr val="000000"/>
      </a:dk1>
      <a:lt1>
        <a:srgbClr val="F5F6F1"/>
      </a:lt1>
      <a:dk2>
        <a:srgbClr val="E5E5DB"/>
      </a:dk2>
      <a:lt2>
        <a:srgbClr val="C7C0B5"/>
      </a:lt2>
      <a:accent1>
        <a:srgbClr val="B9B5AA"/>
      </a:accent1>
      <a:accent2>
        <a:srgbClr val="212121"/>
      </a:accent2>
      <a:accent3>
        <a:srgbClr val="B7B7B7"/>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Honeycomb Meeting by Slidesgo">
  <a:themeElements>
    <a:clrScheme name="Simple Light">
      <a:dk1>
        <a:srgbClr val="2E2E2E"/>
      </a:dk1>
      <a:lt1>
        <a:srgbClr val="FFFFFF"/>
      </a:lt1>
      <a:dk2>
        <a:srgbClr val="595959"/>
      </a:dk2>
      <a:lt2>
        <a:srgbClr val="CCCCCC"/>
      </a:lt2>
      <a:accent1>
        <a:srgbClr val="C9A95E"/>
      </a:accent1>
      <a:accent2>
        <a:srgbClr val="212121"/>
      </a:accent2>
      <a:accent3>
        <a:srgbClr val="DDB453"/>
      </a:accent3>
      <a:accent4>
        <a:srgbClr val="DFC17B"/>
      </a:accent4>
      <a:accent5>
        <a:srgbClr val="6D551D"/>
      </a:accent5>
      <a:accent6>
        <a:srgbClr val="2E2E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Custal Project Proposal by Slidesgo</Template>
  <TotalTime>572</TotalTime>
  <Words>434</Words>
  <Application>Microsoft Macintosh PowerPoint</Application>
  <PresentationFormat>On-screen Show (4:3)</PresentationFormat>
  <Paragraphs>24</Paragraphs>
  <Slides>8</Slides>
  <Notes>1</Notes>
  <HiddenSlides>0</HiddenSlides>
  <MMClips>3</MMClips>
  <ScaleCrop>false</ScaleCrop>
  <HeadingPairs>
    <vt:vector size="6" baseType="variant">
      <vt:variant>
        <vt:lpstr>Fonts Used</vt:lpstr>
      </vt:variant>
      <vt:variant>
        <vt:i4>23</vt:i4>
      </vt:variant>
      <vt:variant>
        <vt:lpstr>Theme</vt:lpstr>
      </vt:variant>
      <vt:variant>
        <vt:i4>8</vt:i4>
      </vt:variant>
      <vt:variant>
        <vt:lpstr>Slide Titles</vt:lpstr>
      </vt:variant>
      <vt:variant>
        <vt:i4>8</vt:i4>
      </vt:variant>
    </vt:vector>
  </HeadingPairs>
  <TitlesOfParts>
    <vt:vector size="39" baseType="lpstr">
      <vt:lpstr>Abel</vt:lpstr>
      <vt:lpstr>Algerian</vt:lpstr>
      <vt:lpstr>Arial</vt:lpstr>
      <vt:lpstr>Baskerville</vt:lpstr>
      <vt:lpstr>Bookman Old Style</vt:lpstr>
      <vt:lpstr>Cabin</vt:lpstr>
      <vt:lpstr>Cabin Regular</vt:lpstr>
      <vt:lpstr>Calibri</vt:lpstr>
      <vt:lpstr>Century Schoolbook</vt:lpstr>
      <vt:lpstr>Cormorant Garamond</vt:lpstr>
      <vt:lpstr>Cormorant Garamond Medium</vt:lpstr>
      <vt:lpstr>Economica</vt:lpstr>
      <vt:lpstr>Fira Sans Extra Condensed Medium</vt:lpstr>
      <vt:lpstr>Gabriola</vt:lpstr>
      <vt:lpstr>Lato</vt:lpstr>
      <vt:lpstr>Lato Light</vt:lpstr>
      <vt:lpstr>Livvic</vt:lpstr>
      <vt:lpstr>Lora</vt:lpstr>
      <vt:lpstr>Montserrat</vt:lpstr>
      <vt:lpstr>Proxima Nova</vt:lpstr>
      <vt:lpstr>Proxima Nova Semibold</vt:lpstr>
      <vt:lpstr>Roboto Condensed Light</vt:lpstr>
      <vt:lpstr>Rubik Light</vt:lpstr>
      <vt:lpstr>Custal Project Proposal by Slidesgo</vt:lpstr>
      <vt:lpstr>Slidesgo Final Pages</vt:lpstr>
      <vt:lpstr>Medit Marketing Plan by Slidesgo</vt:lpstr>
      <vt:lpstr>1_Slidesgo Final Pages</vt:lpstr>
      <vt:lpstr>New Year Goals by Slidesgo</vt:lpstr>
      <vt:lpstr>2_Slidesgo Final Pages</vt:lpstr>
      <vt:lpstr>Honeycomb Meeting by Slidesgo</vt:lpstr>
      <vt:lpstr>3_Slidesgo Final Pages</vt:lpstr>
      <vt:lpstr>examwand -THE FUTURE OF ONLINE LEARNING PLATFORMS</vt:lpstr>
      <vt:lpstr>Introduction</vt:lpstr>
      <vt:lpstr>Implementation</vt:lpstr>
      <vt:lpstr>PowerPoint Presentation</vt:lpstr>
      <vt:lpstr>PowerPoint Presentation</vt:lpstr>
      <vt:lpstr>PowerPoint Presentation</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Byte Tribe</dc:title>
  <dc:creator>User</dc:creator>
  <cp:lastModifiedBy>Maria Rachel Joseph</cp:lastModifiedBy>
  <cp:revision>59</cp:revision>
  <dcterms:created xsi:type="dcterms:W3CDTF">2020-12-23T07:57:29Z</dcterms:created>
  <dcterms:modified xsi:type="dcterms:W3CDTF">2020-12-24T16:30:27Z</dcterms:modified>
</cp:coreProperties>
</file>